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57" r:id="rId4"/>
    <p:sldId id="268" r:id="rId5"/>
    <p:sldId id="258" r:id="rId6"/>
    <p:sldId id="261" r:id="rId7"/>
    <p:sldId id="262" r:id="rId8"/>
    <p:sldId id="263" r:id="rId9"/>
    <p:sldId id="264" r:id="rId10"/>
    <p:sldId id="267" r:id="rId11"/>
    <p:sldId id="292" r:id="rId12"/>
    <p:sldId id="293" r:id="rId13"/>
    <p:sldId id="265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8E"/>
    <a:srgbClr val="DF9DEB"/>
    <a:srgbClr val="6A44B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C195A-6E3D-4597-A0FF-578145E19BD4}" v="437" dt="2023-09-22T10:06:01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Pantermali" userId="db192379ffc091c0" providerId="LiveId" clId="{AD6C195A-6E3D-4597-A0FF-578145E19BD4}"/>
    <pc:docChg chg="undo redo custSel addSld delSld modSld sldOrd modMainMaster">
      <pc:chgData name="Maria Pantermali" userId="db192379ffc091c0" providerId="LiveId" clId="{AD6C195A-6E3D-4597-A0FF-578145E19BD4}" dt="2023-09-22T10:07:58.762" v="4499" actId="2696"/>
      <pc:docMkLst>
        <pc:docMk/>
      </pc:docMkLst>
      <pc:sldChg chg="addSp delSp modSp mod setBg setClrOvrMap delDesignElem chgLayout">
        <pc:chgData name="Maria Pantermali" userId="db192379ffc091c0" providerId="LiveId" clId="{AD6C195A-6E3D-4597-A0FF-578145E19BD4}" dt="2023-09-22T10:07:31.051" v="4497" actId="26606"/>
        <pc:sldMkLst>
          <pc:docMk/>
          <pc:sldMk cId="3910108138" sldId="256"/>
        </pc:sldMkLst>
        <pc:spChg chg="mod ord">
          <ac:chgData name="Maria Pantermali" userId="db192379ffc091c0" providerId="LiveId" clId="{AD6C195A-6E3D-4597-A0FF-578145E19BD4}" dt="2023-09-22T10:07:31.051" v="4497" actId="26606"/>
          <ac:spMkLst>
            <pc:docMk/>
            <pc:sldMk cId="3910108138" sldId="256"/>
            <ac:spMk id="2" creationId="{2AAA49BD-C7E4-5653-245B-41FF2394F127}"/>
          </ac:spMkLst>
        </pc:spChg>
        <pc:spChg chg="mod ord">
          <ac:chgData name="Maria Pantermali" userId="db192379ffc091c0" providerId="LiveId" clId="{AD6C195A-6E3D-4597-A0FF-578145E19BD4}" dt="2023-09-22T10:07:31.051" v="4497" actId="26606"/>
          <ac:spMkLst>
            <pc:docMk/>
            <pc:sldMk cId="3910108138" sldId="256"/>
            <ac:spMk id="3" creationId="{8E45DACA-5AB6-D1C0-E184-2EAEB9475FF0}"/>
          </ac:spMkLst>
        </pc:spChg>
        <pc:spChg chg="del">
          <ac:chgData name="Maria Pantermali" userId="db192379ffc091c0" providerId="LiveId" clId="{AD6C195A-6E3D-4597-A0FF-578145E19BD4}" dt="2023-09-21T14:52:38.893" v="4067"/>
          <ac:spMkLst>
            <pc:docMk/>
            <pc:sldMk cId="3910108138" sldId="256"/>
            <ac:spMk id="9" creationId="{2644B391-9BFE-445C-A9EC-F544BB85FBC7}"/>
          </ac:spMkLst>
        </pc:spChg>
        <pc:spChg chg="add">
          <ac:chgData name="Maria Pantermali" userId="db192379ffc091c0" providerId="LiveId" clId="{AD6C195A-6E3D-4597-A0FF-578145E19BD4}" dt="2023-09-22T10:07:31.051" v="4497" actId="26606"/>
          <ac:spMkLst>
            <pc:docMk/>
            <pc:sldMk cId="3910108138" sldId="256"/>
            <ac:spMk id="10" creationId="{AA4A3098-CB90-45FC-A5AF-2D899C844D44}"/>
          </ac:spMkLst>
        </pc:spChg>
        <pc:spChg chg="del">
          <ac:chgData name="Maria Pantermali" userId="db192379ffc091c0" providerId="LiveId" clId="{AD6C195A-6E3D-4597-A0FF-578145E19BD4}" dt="2023-09-21T14:52:38.893" v="4067"/>
          <ac:spMkLst>
            <pc:docMk/>
            <pc:sldMk cId="3910108138" sldId="256"/>
            <ac:spMk id="11" creationId="{80F26E69-87D9-4655-AE7B-280A87AA3CAD}"/>
          </ac:spMkLst>
        </pc:spChg>
        <pc:spChg chg="add">
          <ac:chgData name="Maria Pantermali" userId="db192379ffc091c0" providerId="LiveId" clId="{AD6C195A-6E3D-4597-A0FF-578145E19BD4}" dt="2023-09-22T10:07:31.051" v="4497" actId="26606"/>
          <ac:spMkLst>
            <pc:docMk/>
            <pc:sldMk cId="3910108138" sldId="256"/>
            <ac:spMk id="12" creationId="{2644B391-9BFE-445C-A9EC-F544BB85FBC7}"/>
          </ac:spMkLst>
        </pc:spChg>
        <pc:spChg chg="add">
          <ac:chgData name="Maria Pantermali" userId="db192379ffc091c0" providerId="LiveId" clId="{AD6C195A-6E3D-4597-A0FF-578145E19BD4}" dt="2023-09-22T10:07:31.051" v="4497" actId="26606"/>
          <ac:spMkLst>
            <pc:docMk/>
            <pc:sldMk cId="3910108138" sldId="256"/>
            <ac:spMk id="14" creationId="{80F26E69-87D9-4655-AE7B-280A87AA3CAD}"/>
          </ac:spMkLst>
        </pc:spChg>
        <pc:picChg chg="mod">
          <ac:chgData name="Maria Pantermali" userId="db192379ffc091c0" providerId="LiveId" clId="{AD6C195A-6E3D-4597-A0FF-578145E19BD4}" dt="2023-09-22T10:07:31.051" v="4497" actId="26606"/>
          <ac:picMkLst>
            <pc:docMk/>
            <pc:sldMk cId="3910108138" sldId="256"/>
            <ac:picMk id="4" creationId="{F2BF3C74-12C2-2A4C-7496-2C932EF464E8}"/>
          </ac:picMkLst>
        </pc:picChg>
        <pc:picChg chg="add del mod">
          <ac:chgData name="Maria Pantermali" userId="db192379ffc091c0" providerId="LiveId" clId="{AD6C195A-6E3D-4597-A0FF-578145E19BD4}" dt="2023-09-22T10:07:31.051" v="4497" actId="26606"/>
          <ac:picMkLst>
            <pc:docMk/>
            <pc:sldMk cId="3910108138" sldId="256"/>
            <ac:picMk id="5" creationId="{56F69E29-1739-C83D-FBBC-8F492B419723}"/>
          </ac:picMkLst>
        </pc:picChg>
      </pc:sldChg>
      <pc:sldChg chg="addSp delSp modSp mod">
        <pc:chgData name="Maria Pantermali" userId="db192379ffc091c0" providerId="LiveId" clId="{AD6C195A-6E3D-4597-A0FF-578145E19BD4}" dt="2023-09-21T15:29:47.665" v="4465" actId="20577"/>
        <pc:sldMkLst>
          <pc:docMk/>
          <pc:sldMk cId="1371856409" sldId="257"/>
        </pc:sldMkLst>
        <pc:spChg chg="mod">
          <ac:chgData name="Maria Pantermali" userId="db192379ffc091c0" providerId="LiveId" clId="{AD6C195A-6E3D-4597-A0FF-578145E19BD4}" dt="2023-09-21T14:52:41.450" v="4069"/>
          <ac:spMkLst>
            <pc:docMk/>
            <pc:sldMk cId="1371856409" sldId="257"/>
            <ac:spMk id="2" creationId="{B97B1CC0-9580-FDB3-0BBD-7AA5B3C461BA}"/>
          </ac:spMkLst>
        </pc:spChg>
        <pc:spChg chg="add del mod">
          <ac:chgData name="Maria Pantermali" userId="db192379ffc091c0" providerId="LiveId" clId="{AD6C195A-6E3D-4597-A0FF-578145E19BD4}" dt="2023-09-13T17:48:00.583" v="2800" actId="21"/>
          <ac:spMkLst>
            <pc:docMk/>
            <pc:sldMk cId="1371856409" sldId="257"/>
            <ac:spMk id="6" creationId="{DCD58AFE-A16B-5115-8699-6B062B1E98DE}"/>
          </ac:spMkLst>
        </pc:spChg>
        <pc:spChg chg="mod">
          <ac:chgData name="Maria Pantermali" userId="db192379ffc091c0" providerId="LiveId" clId="{AD6C195A-6E3D-4597-A0FF-578145E19BD4}" dt="2023-09-21T15:29:47.665" v="4465" actId="20577"/>
          <ac:spMkLst>
            <pc:docMk/>
            <pc:sldMk cId="1371856409" sldId="257"/>
            <ac:spMk id="10" creationId="{8DCB6D6C-A72D-F3E1-B7B0-64464EC7D305}"/>
          </ac:spMkLst>
        </pc:spChg>
        <pc:spChg chg="add del mod">
          <ac:chgData name="Maria Pantermali" userId="db192379ffc091c0" providerId="LiveId" clId="{AD6C195A-6E3D-4597-A0FF-578145E19BD4}" dt="2023-09-13T17:48:10.716" v="2802" actId="478"/>
          <ac:spMkLst>
            <pc:docMk/>
            <pc:sldMk cId="1371856409" sldId="257"/>
            <ac:spMk id="11" creationId="{58C26E1B-F61E-F750-786C-17753E989C60}"/>
          </ac:spMkLst>
        </pc:spChg>
        <pc:picChg chg="add mod">
          <ac:chgData name="Maria Pantermali" userId="db192379ffc091c0" providerId="LiveId" clId="{AD6C195A-6E3D-4597-A0FF-578145E19BD4}" dt="2023-09-13T18:15:00.225" v="2925" actId="14100"/>
          <ac:picMkLst>
            <pc:docMk/>
            <pc:sldMk cId="1371856409" sldId="257"/>
            <ac:picMk id="3" creationId="{52C0A4B2-D3FB-897A-9E90-EB9629266B5C}"/>
          </ac:picMkLst>
        </pc:picChg>
        <pc:picChg chg="add del mod">
          <ac:chgData name="Maria Pantermali" userId="db192379ffc091c0" providerId="LiveId" clId="{AD6C195A-6E3D-4597-A0FF-578145E19BD4}" dt="2023-09-21T14:57:10.650" v="4188" actId="1076"/>
          <ac:picMkLst>
            <pc:docMk/>
            <pc:sldMk cId="1371856409" sldId="257"/>
            <ac:picMk id="5" creationId="{6F901E68-BCD0-5641-C8AC-8AE4B2B6B6BD}"/>
          </ac:picMkLst>
        </pc:picChg>
        <pc:picChg chg="del mod">
          <ac:chgData name="Maria Pantermali" userId="db192379ffc091c0" providerId="LiveId" clId="{AD6C195A-6E3D-4597-A0FF-578145E19BD4}" dt="2023-09-13T18:14:56.366" v="2924" actId="478"/>
          <ac:picMkLst>
            <pc:docMk/>
            <pc:sldMk cId="1371856409" sldId="257"/>
            <ac:picMk id="7" creationId="{39F3527F-4DD3-4C9C-D539-238B201A5AD6}"/>
          </ac:picMkLst>
        </pc:picChg>
        <pc:picChg chg="del mod">
          <ac:chgData name="Maria Pantermali" userId="db192379ffc091c0" providerId="LiveId" clId="{AD6C195A-6E3D-4597-A0FF-578145E19BD4}" dt="2023-09-13T17:48:26.429" v="2804" actId="21"/>
          <ac:picMkLst>
            <pc:docMk/>
            <pc:sldMk cId="1371856409" sldId="257"/>
            <ac:picMk id="9" creationId="{39F15EB8-9E0C-6C89-E1C1-1E243A2C379F}"/>
          </ac:picMkLst>
        </pc:picChg>
      </pc:sldChg>
      <pc:sldChg chg="addSp delSp modSp mod delAnim modAnim">
        <pc:chgData name="Maria Pantermali" userId="db192379ffc091c0" providerId="LiveId" clId="{AD6C195A-6E3D-4597-A0FF-578145E19BD4}" dt="2023-09-21T15:06:03.410" v="4322" actId="20577"/>
        <pc:sldMkLst>
          <pc:docMk/>
          <pc:sldMk cId="1595655914" sldId="258"/>
        </pc:sldMkLst>
        <pc:spChg chg="mod">
          <ac:chgData name="Maria Pantermali" userId="db192379ffc091c0" providerId="LiveId" clId="{AD6C195A-6E3D-4597-A0FF-578145E19BD4}" dt="2023-09-21T15:06:03.410" v="4322" actId="20577"/>
          <ac:spMkLst>
            <pc:docMk/>
            <pc:sldMk cId="1595655914" sldId="258"/>
            <ac:spMk id="2" creationId="{8EB215F9-3322-76DA-1B1C-8991A329F547}"/>
          </ac:spMkLst>
        </pc:spChg>
        <pc:spChg chg="mod">
          <ac:chgData name="Maria Pantermali" userId="db192379ffc091c0" providerId="LiveId" clId="{AD6C195A-6E3D-4597-A0FF-578145E19BD4}" dt="2023-09-21T14:52:41.450" v="4069"/>
          <ac:spMkLst>
            <pc:docMk/>
            <pc:sldMk cId="1595655914" sldId="258"/>
            <ac:spMk id="3" creationId="{8575196B-690B-DC4D-8900-9DA6BBE98B33}"/>
          </ac:spMkLst>
        </pc:spChg>
        <pc:spChg chg="del mod">
          <ac:chgData name="Maria Pantermali" userId="db192379ffc091c0" providerId="LiveId" clId="{AD6C195A-6E3D-4597-A0FF-578145E19BD4}" dt="2023-09-13T17:59:34.308" v="2846"/>
          <ac:spMkLst>
            <pc:docMk/>
            <pc:sldMk cId="1595655914" sldId="258"/>
            <ac:spMk id="4" creationId="{DDEB2411-7BFF-A291-A11D-03ADF6FEDE4C}"/>
          </ac:spMkLst>
        </pc:spChg>
        <pc:spChg chg="del mod">
          <ac:chgData name="Maria Pantermali" userId="db192379ffc091c0" providerId="LiveId" clId="{AD6C195A-6E3D-4597-A0FF-578145E19BD4}" dt="2023-09-13T17:51:09.331" v="2825"/>
          <ac:spMkLst>
            <pc:docMk/>
            <pc:sldMk cId="1595655914" sldId="258"/>
            <ac:spMk id="5" creationId="{A7752B7D-3155-393B-F86A-8F9936C04387}"/>
          </ac:spMkLst>
        </pc:spChg>
        <pc:spChg chg="del mod">
          <ac:chgData name="Maria Pantermali" userId="db192379ffc091c0" providerId="LiveId" clId="{AD6C195A-6E3D-4597-A0FF-578145E19BD4}" dt="2023-09-13T17:53:00.047" v="2836"/>
          <ac:spMkLst>
            <pc:docMk/>
            <pc:sldMk cId="1595655914" sldId="258"/>
            <ac:spMk id="6" creationId="{8BAB173D-332C-AEC2-95FA-0D3BE9EBC36C}"/>
          </ac:spMkLst>
        </pc:spChg>
        <pc:spChg chg="del mod">
          <ac:chgData name="Maria Pantermali" userId="db192379ffc091c0" providerId="LiveId" clId="{AD6C195A-6E3D-4597-A0FF-578145E19BD4}" dt="2023-09-13T17:51:09.332" v="2827"/>
          <ac:spMkLst>
            <pc:docMk/>
            <pc:sldMk cId="1595655914" sldId="258"/>
            <ac:spMk id="7" creationId="{C12BD4CF-6D10-3C3B-FC45-EB090E0A458B}"/>
          </ac:spMkLst>
        </pc:spChg>
        <pc:spChg chg="del mod">
          <ac:chgData name="Maria Pantermali" userId="db192379ffc091c0" providerId="LiveId" clId="{AD6C195A-6E3D-4597-A0FF-578145E19BD4}" dt="2023-09-13T17:59:34.311" v="2848"/>
          <ac:spMkLst>
            <pc:docMk/>
            <pc:sldMk cId="1595655914" sldId="258"/>
            <ac:spMk id="16" creationId="{4A90A19E-6A17-A928-AD77-01C4FF25D14E}"/>
          </ac:spMkLst>
        </pc:spChg>
        <pc:spChg chg="add mod">
          <ac:chgData name="Maria Pantermali" userId="db192379ffc091c0" providerId="LiveId" clId="{AD6C195A-6E3D-4597-A0FF-578145E19BD4}" dt="2023-09-13T18:57:41.130" v="3077" actId="1076"/>
          <ac:spMkLst>
            <pc:docMk/>
            <pc:sldMk cId="1595655914" sldId="258"/>
            <ac:spMk id="26" creationId="{CDDA1932-5571-F2CC-452F-4DAEA2072850}"/>
          </ac:spMkLst>
        </pc:spChg>
        <pc:spChg chg="add mod">
          <ac:chgData name="Maria Pantermali" userId="db192379ffc091c0" providerId="LiveId" clId="{AD6C195A-6E3D-4597-A0FF-578145E19BD4}" dt="2023-09-13T18:57:57.217" v="3080" actId="1076"/>
          <ac:spMkLst>
            <pc:docMk/>
            <pc:sldMk cId="1595655914" sldId="258"/>
            <ac:spMk id="27" creationId="{31AFEBB5-1230-E438-F43D-1FB51D63DE3A}"/>
          </ac:spMkLst>
        </pc:spChg>
        <pc:spChg chg="add mod">
          <ac:chgData name="Maria Pantermali" userId="db192379ffc091c0" providerId="LiveId" clId="{AD6C195A-6E3D-4597-A0FF-578145E19BD4}" dt="2023-09-13T18:59:29.087" v="3081" actId="1076"/>
          <ac:spMkLst>
            <pc:docMk/>
            <pc:sldMk cId="1595655914" sldId="258"/>
            <ac:spMk id="28" creationId="{8A4D579F-15DB-9C59-735A-8672A6D895E8}"/>
          </ac:spMkLst>
        </pc:spChg>
        <pc:spChg chg="add mod">
          <ac:chgData name="Maria Pantermali" userId="db192379ffc091c0" providerId="LiveId" clId="{AD6C195A-6E3D-4597-A0FF-578145E19BD4}" dt="2023-09-13T18:56:38.068" v="3069" actId="1076"/>
          <ac:spMkLst>
            <pc:docMk/>
            <pc:sldMk cId="1595655914" sldId="258"/>
            <ac:spMk id="29" creationId="{473724A9-D59E-F1DA-2837-AA85CA70A516}"/>
          </ac:spMkLst>
        </pc:spChg>
        <pc:picChg chg="del">
          <ac:chgData name="Maria Pantermali" userId="db192379ffc091c0" providerId="LiveId" clId="{AD6C195A-6E3D-4597-A0FF-578145E19BD4}" dt="2023-09-13T18:09:37.496" v="2895" actId="21"/>
          <ac:picMkLst>
            <pc:docMk/>
            <pc:sldMk cId="1595655914" sldId="258"/>
            <ac:picMk id="8" creationId="{D901AE20-BF22-CCA4-2137-43FC9670F4A2}"/>
          </ac:picMkLst>
        </pc:picChg>
        <pc:picChg chg="del">
          <ac:chgData name="Maria Pantermali" userId="db192379ffc091c0" providerId="LiveId" clId="{AD6C195A-6E3D-4597-A0FF-578145E19BD4}" dt="2023-09-13T18:02:17.666" v="2864" actId="21"/>
          <ac:picMkLst>
            <pc:docMk/>
            <pc:sldMk cId="1595655914" sldId="258"/>
            <ac:picMk id="10" creationId="{B1BB485B-AC6E-79B1-C54E-8F3F4C6811D0}"/>
          </ac:picMkLst>
        </pc:picChg>
        <pc:picChg chg="del mod">
          <ac:chgData name="Maria Pantermali" userId="db192379ffc091c0" providerId="LiveId" clId="{AD6C195A-6E3D-4597-A0FF-578145E19BD4}" dt="2023-09-13T18:04:32.268" v="2881" actId="21"/>
          <ac:picMkLst>
            <pc:docMk/>
            <pc:sldMk cId="1595655914" sldId="258"/>
            <ac:picMk id="11" creationId="{532AAB08-9602-0987-C048-A74368562DF6}"/>
          </ac:picMkLst>
        </pc:picChg>
        <pc:picChg chg="add mod">
          <ac:chgData name="Maria Pantermali" userId="db192379ffc091c0" providerId="LiveId" clId="{AD6C195A-6E3D-4597-A0FF-578145E19BD4}" dt="2023-09-13T18:57:34.995" v="3076" actId="1076"/>
          <ac:picMkLst>
            <pc:docMk/>
            <pc:sldMk cId="1595655914" sldId="258"/>
            <ac:picMk id="12" creationId="{F2B4B13D-5764-6BBD-FE1E-4106802A3E19}"/>
          </ac:picMkLst>
        </pc:picChg>
        <pc:picChg chg="add mod">
          <ac:chgData name="Maria Pantermali" userId="db192379ffc091c0" providerId="LiveId" clId="{AD6C195A-6E3D-4597-A0FF-578145E19BD4}" dt="2023-09-13T18:57:44.341" v="3078" actId="1076"/>
          <ac:picMkLst>
            <pc:docMk/>
            <pc:sldMk cId="1595655914" sldId="258"/>
            <ac:picMk id="13" creationId="{10BF43D6-2F59-5CC6-220D-0A38A306002C}"/>
          </ac:picMkLst>
        </pc:picChg>
        <pc:picChg chg="del mod">
          <ac:chgData name="Maria Pantermali" userId="db192379ffc091c0" providerId="LiveId" clId="{AD6C195A-6E3D-4597-A0FF-578145E19BD4}" dt="2023-09-13T17:59:46.201" v="2850" actId="21"/>
          <ac:picMkLst>
            <pc:docMk/>
            <pc:sldMk cId="1595655914" sldId="258"/>
            <ac:picMk id="14" creationId="{B4E58A57-C0FC-B7AE-A773-128342BA0473}"/>
          </ac:picMkLst>
        </pc:picChg>
        <pc:picChg chg="del">
          <ac:chgData name="Maria Pantermali" userId="db192379ffc091c0" providerId="LiveId" clId="{AD6C195A-6E3D-4597-A0FF-578145E19BD4}" dt="2023-09-13T18:01:10.230" v="2856" actId="21"/>
          <ac:picMkLst>
            <pc:docMk/>
            <pc:sldMk cId="1595655914" sldId="258"/>
            <ac:picMk id="15" creationId="{215310B9-4104-8BD1-4091-25BDC8EB61B2}"/>
          </ac:picMkLst>
        </pc:picChg>
        <pc:picChg chg="add mod">
          <ac:chgData name="Maria Pantermali" userId="db192379ffc091c0" providerId="LiveId" clId="{AD6C195A-6E3D-4597-A0FF-578145E19BD4}" dt="2023-09-13T18:52:39.605" v="2976" actId="14100"/>
          <ac:picMkLst>
            <pc:docMk/>
            <pc:sldMk cId="1595655914" sldId="258"/>
            <ac:picMk id="17" creationId="{7B7119F8-753D-86B8-6F82-F2C8B6486C38}"/>
          </ac:picMkLst>
        </pc:picChg>
        <pc:picChg chg="add del mod">
          <ac:chgData name="Maria Pantermali" userId="db192379ffc091c0" providerId="LiveId" clId="{AD6C195A-6E3D-4597-A0FF-578145E19BD4}" dt="2023-09-13T18:03:37.137" v="2873" actId="478"/>
          <ac:picMkLst>
            <pc:docMk/>
            <pc:sldMk cId="1595655914" sldId="258"/>
            <ac:picMk id="18" creationId="{A86816F2-EA2B-C276-492C-F91809050396}"/>
          </ac:picMkLst>
        </pc:picChg>
        <pc:picChg chg="add del mod">
          <ac:chgData name="Maria Pantermali" userId="db192379ffc091c0" providerId="LiveId" clId="{AD6C195A-6E3D-4597-A0FF-578145E19BD4}" dt="2023-09-13T18:50:04.334" v="2957" actId="21"/>
          <ac:picMkLst>
            <pc:docMk/>
            <pc:sldMk cId="1595655914" sldId="258"/>
            <ac:picMk id="19" creationId="{9D331EAB-B54A-BA85-38BE-72E96F39023A}"/>
          </ac:picMkLst>
        </pc:picChg>
        <pc:picChg chg="add mod">
          <ac:chgData name="Maria Pantermali" userId="db192379ffc091c0" providerId="LiveId" clId="{AD6C195A-6E3D-4597-A0FF-578145E19BD4}" dt="2023-09-13T18:11:34.467" v="2909" actId="14100"/>
          <ac:picMkLst>
            <pc:docMk/>
            <pc:sldMk cId="1595655914" sldId="258"/>
            <ac:picMk id="21" creationId="{440EA6BA-B02C-2CCA-3557-D3528CF02A2F}"/>
          </ac:picMkLst>
        </pc:picChg>
        <pc:picChg chg="add mod">
          <ac:chgData name="Maria Pantermali" userId="db192379ffc091c0" providerId="LiveId" clId="{AD6C195A-6E3D-4597-A0FF-578145E19BD4}" dt="2023-09-13T18:57:23.400" v="3074" actId="1076"/>
          <ac:picMkLst>
            <pc:docMk/>
            <pc:sldMk cId="1595655914" sldId="258"/>
            <ac:picMk id="22" creationId="{3EDCC9AC-4834-B375-4CA1-0E7774B4D369}"/>
          </ac:picMkLst>
        </pc:picChg>
        <pc:picChg chg="add mod">
          <ac:chgData name="Maria Pantermali" userId="db192379ffc091c0" providerId="LiveId" clId="{AD6C195A-6E3D-4597-A0FF-578145E19BD4}" dt="2023-09-13T18:52:42.528" v="2977" actId="1076"/>
          <ac:picMkLst>
            <pc:docMk/>
            <pc:sldMk cId="1595655914" sldId="258"/>
            <ac:picMk id="23" creationId="{172C4B29-9887-2AB5-77C0-673DFCB3FE59}"/>
          </ac:picMkLst>
        </pc:picChg>
        <pc:picChg chg="add mod">
          <ac:chgData name="Maria Pantermali" userId="db192379ffc091c0" providerId="LiveId" clId="{AD6C195A-6E3D-4597-A0FF-578145E19BD4}" dt="2023-09-13T18:57:51.420" v="3079" actId="1076"/>
          <ac:picMkLst>
            <pc:docMk/>
            <pc:sldMk cId="1595655914" sldId="258"/>
            <ac:picMk id="24" creationId="{C919E94A-9D19-06DB-E44E-261656425BF4}"/>
          </ac:picMkLst>
        </pc:picChg>
        <pc:picChg chg="add mod">
          <ac:chgData name="Maria Pantermali" userId="db192379ffc091c0" providerId="LiveId" clId="{AD6C195A-6E3D-4597-A0FF-578145E19BD4}" dt="2023-09-13T18:51:49.777" v="2971" actId="1076"/>
          <ac:picMkLst>
            <pc:docMk/>
            <pc:sldMk cId="1595655914" sldId="258"/>
            <ac:picMk id="25" creationId="{1C0E3AD1-A4C7-5BD6-3250-774B00DBBFEA}"/>
          </ac:picMkLst>
        </pc:picChg>
      </pc:sldChg>
      <pc:sldChg chg="addSp delSp modSp del mod ord">
        <pc:chgData name="Maria Pantermali" userId="db192379ffc091c0" providerId="LiveId" clId="{AD6C195A-6E3D-4597-A0FF-578145E19BD4}" dt="2023-09-13T17:15:32.425" v="2665" actId="2696"/>
        <pc:sldMkLst>
          <pc:docMk/>
          <pc:sldMk cId="795668732" sldId="259"/>
        </pc:sldMkLst>
        <pc:spChg chg="mod">
          <ac:chgData name="Maria Pantermali" userId="db192379ffc091c0" providerId="LiveId" clId="{AD6C195A-6E3D-4597-A0FF-578145E19BD4}" dt="2023-09-09T10:59:19.908" v="97" actId="20577"/>
          <ac:spMkLst>
            <pc:docMk/>
            <pc:sldMk cId="795668732" sldId="259"/>
            <ac:spMk id="3" creationId="{658AB7E7-C786-0641-94D0-731900D38E97}"/>
          </ac:spMkLst>
        </pc:spChg>
        <pc:picChg chg="add del">
          <ac:chgData name="Maria Pantermali" userId="db192379ffc091c0" providerId="LiveId" clId="{AD6C195A-6E3D-4597-A0FF-578145E19BD4}" dt="2023-09-09T11:01:51.441" v="99" actId="21"/>
          <ac:picMkLst>
            <pc:docMk/>
            <pc:sldMk cId="795668732" sldId="259"/>
            <ac:picMk id="5" creationId="{8BF39CC5-0A8A-86E7-9422-445B9D43939F}"/>
          </ac:picMkLst>
        </pc:picChg>
        <pc:picChg chg="add del mod modCrop">
          <ac:chgData name="Maria Pantermali" userId="db192379ffc091c0" providerId="LiveId" clId="{AD6C195A-6E3D-4597-A0FF-578145E19BD4}" dt="2023-09-09T11:03:14.989" v="104" actId="21"/>
          <ac:picMkLst>
            <pc:docMk/>
            <pc:sldMk cId="795668732" sldId="259"/>
            <ac:picMk id="7" creationId="{4D91305A-B27A-8F45-85E6-AED52A4FDD52}"/>
          </ac:picMkLst>
        </pc:picChg>
        <pc:picChg chg="add del">
          <ac:chgData name="Maria Pantermali" userId="db192379ffc091c0" providerId="LiveId" clId="{AD6C195A-6E3D-4597-A0FF-578145E19BD4}" dt="2023-09-09T11:03:41.231" v="106"/>
          <ac:picMkLst>
            <pc:docMk/>
            <pc:sldMk cId="795668732" sldId="259"/>
            <ac:picMk id="8" creationId="{8D825D8F-721B-6D6A-8295-81E6A8F4A9FD}"/>
          </ac:picMkLst>
        </pc:picChg>
        <pc:picChg chg="add mod modCrop">
          <ac:chgData name="Maria Pantermali" userId="db192379ffc091c0" providerId="LiveId" clId="{AD6C195A-6E3D-4597-A0FF-578145E19BD4}" dt="2023-09-09T11:06:16.208" v="120" actId="1076"/>
          <ac:picMkLst>
            <pc:docMk/>
            <pc:sldMk cId="795668732" sldId="259"/>
            <ac:picMk id="10" creationId="{3C7D3BB7-936F-91BE-298A-98E1E3CF814E}"/>
          </ac:picMkLst>
        </pc:picChg>
        <pc:picChg chg="add mod">
          <ac:chgData name="Maria Pantermali" userId="db192379ffc091c0" providerId="LiveId" clId="{AD6C195A-6E3D-4597-A0FF-578145E19BD4}" dt="2023-09-09T11:06:32.372" v="122" actId="1076"/>
          <ac:picMkLst>
            <pc:docMk/>
            <pc:sldMk cId="795668732" sldId="259"/>
            <ac:picMk id="11" creationId="{2A04FF40-703D-85DB-2284-B725A29C0CCC}"/>
          </ac:picMkLst>
        </pc:picChg>
      </pc:sldChg>
      <pc:sldChg chg="addSp delSp modSp mod setBg modClrScheme chgLayout modNotesTx">
        <pc:chgData name="Maria Pantermali" userId="db192379ffc091c0" providerId="LiveId" clId="{AD6C195A-6E3D-4597-A0FF-578145E19BD4}" dt="2023-09-21T15:29:10.225" v="4457" actId="20577"/>
        <pc:sldMkLst>
          <pc:docMk/>
          <pc:sldMk cId="453940221" sldId="260"/>
        </pc:sldMkLst>
        <pc:spChg chg="del mod">
          <ac:chgData name="Maria Pantermali" userId="db192379ffc091c0" providerId="LiveId" clId="{AD6C195A-6E3D-4597-A0FF-578145E19BD4}" dt="2023-09-13T17:43:50.374" v="2747" actId="700"/>
          <ac:spMkLst>
            <pc:docMk/>
            <pc:sldMk cId="453940221" sldId="260"/>
            <ac:spMk id="2" creationId="{B1F96984-2120-8414-DE88-AE47BC68A3E9}"/>
          </ac:spMkLst>
        </pc:spChg>
        <pc:spChg chg="mod ord">
          <ac:chgData name="Maria Pantermali" userId="db192379ffc091c0" providerId="LiveId" clId="{AD6C195A-6E3D-4597-A0FF-578145E19BD4}" dt="2023-09-21T15:29:10.225" v="4457" actId="20577"/>
          <ac:spMkLst>
            <pc:docMk/>
            <pc:sldMk cId="453940221" sldId="260"/>
            <ac:spMk id="3" creationId="{2C11D034-7650-C7B4-5808-3130AA864E6F}"/>
          </ac:spMkLst>
        </pc:spChg>
        <pc:spChg chg="add del">
          <ac:chgData name="Maria Pantermali" userId="db192379ffc091c0" providerId="LiveId" clId="{AD6C195A-6E3D-4597-A0FF-578145E19BD4}" dt="2023-09-13T17:46:25.629" v="2784" actId="26606"/>
          <ac:spMkLst>
            <pc:docMk/>
            <pc:sldMk cId="453940221" sldId="260"/>
            <ac:spMk id="9" creationId="{1E94681D-2A4C-4A8D-B9B5-31D440D0328D}"/>
          </ac:spMkLst>
        </pc:spChg>
        <pc:spChg chg="add del">
          <ac:chgData name="Maria Pantermali" userId="db192379ffc091c0" providerId="LiveId" clId="{AD6C195A-6E3D-4597-A0FF-578145E19BD4}" dt="2023-09-13T17:46:25.629" v="2784" actId="26606"/>
          <ac:spMkLst>
            <pc:docMk/>
            <pc:sldMk cId="453940221" sldId="260"/>
            <ac:spMk id="11" creationId="{04B7AC44-1B7B-4F09-9AA4-3DFDEC5751A8}"/>
          </ac:spMkLst>
        </pc:spChg>
        <pc:spChg chg="add del">
          <ac:chgData name="Maria Pantermali" userId="db192379ffc091c0" providerId="LiveId" clId="{AD6C195A-6E3D-4597-A0FF-578145E19BD4}" dt="2023-09-13T17:46:25.629" v="2784" actId="26606"/>
          <ac:spMkLst>
            <pc:docMk/>
            <pc:sldMk cId="453940221" sldId="260"/>
            <ac:spMk id="13" creationId="{6683E473-94FF-4ACE-9433-1F14799E8907}"/>
          </ac:spMkLst>
        </pc:spChg>
        <pc:spChg chg="add del">
          <ac:chgData name="Maria Pantermali" userId="db192379ffc091c0" providerId="LiveId" clId="{AD6C195A-6E3D-4597-A0FF-578145E19BD4}" dt="2023-09-13T17:46:25.629" v="2784" actId="26606"/>
          <ac:spMkLst>
            <pc:docMk/>
            <pc:sldMk cId="453940221" sldId="260"/>
            <ac:spMk id="15" creationId="{84A3A5EB-931E-46DE-A692-6731DB9885FA}"/>
          </ac:spMkLst>
        </pc:spChg>
        <pc:spChg chg="add del">
          <ac:chgData name="Maria Pantermali" userId="db192379ffc091c0" providerId="LiveId" clId="{AD6C195A-6E3D-4597-A0FF-578145E19BD4}" dt="2023-09-13T17:46:25.629" v="2784" actId="26606"/>
          <ac:spMkLst>
            <pc:docMk/>
            <pc:sldMk cId="453940221" sldId="260"/>
            <ac:spMk id="17" creationId="{2358634F-705D-44E4-9FBF-A406E2F9A439}"/>
          </ac:spMkLst>
        </pc:spChg>
        <pc:spChg chg="add del">
          <ac:chgData name="Maria Pantermali" userId="db192379ffc091c0" providerId="LiveId" clId="{AD6C195A-6E3D-4597-A0FF-578145E19BD4}" dt="2023-09-13T17:46:25.629" v="2784" actId="26606"/>
          <ac:spMkLst>
            <pc:docMk/>
            <pc:sldMk cId="453940221" sldId="260"/>
            <ac:spMk id="19" creationId="{6FCFE1E3-A09C-4196-A99F-B7C3014E9604}"/>
          </ac:spMkLst>
        </pc:spChg>
        <pc:spChg chg="add del">
          <ac:chgData name="Maria Pantermali" userId="db192379ffc091c0" providerId="LiveId" clId="{AD6C195A-6E3D-4597-A0FF-578145E19BD4}" dt="2023-09-13T17:46:28.129" v="2786" actId="26606"/>
          <ac:spMkLst>
            <pc:docMk/>
            <pc:sldMk cId="453940221" sldId="260"/>
            <ac:spMk id="21" creationId="{1E94681D-2A4C-4A8D-B9B5-31D440D0328D}"/>
          </ac:spMkLst>
        </pc:spChg>
        <pc:spChg chg="add del">
          <ac:chgData name="Maria Pantermali" userId="db192379ffc091c0" providerId="LiveId" clId="{AD6C195A-6E3D-4597-A0FF-578145E19BD4}" dt="2023-09-13T17:46:28.129" v="2786" actId="26606"/>
          <ac:spMkLst>
            <pc:docMk/>
            <pc:sldMk cId="453940221" sldId="260"/>
            <ac:spMk id="22" creationId="{FB65ABA3-820C-4D75-9437-9EFA1ADFE134}"/>
          </ac:spMkLst>
        </pc:spChg>
        <pc:spChg chg="add del">
          <ac:chgData name="Maria Pantermali" userId="db192379ffc091c0" providerId="LiveId" clId="{AD6C195A-6E3D-4597-A0FF-578145E19BD4}" dt="2023-09-13T17:46:28.129" v="2786" actId="26606"/>
          <ac:spMkLst>
            <pc:docMk/>
            <pc:sldMk cId="453940221" sldId="260"/>
            <ac:spMk id="23" creationId="{036BF2FB-90D8-48DB-BD34-D040CDCFF208}"/>
          </ac:spMkLst>
        </pc:spChg>
        <pc:spChg chg="add del">
          <ac:chgData name="Maria Pantermali" userId="db192379ffc091c0" providerId="LiveId" clId="{AD6C195A-6E3D-4597-A0FF-578145E19BD4}" dt="2023-09-13T17:46:28.129" v="2786" actId="26606"/>
          <ac:spMkLst>
            <pc:docMk/>
            <pc:sldMk cId="453940221" sldId="260"/>
            <ac:spMk id="24" creationId="{83E0B076-70B2-4BA7-B180-209E6D80131E}"/>
          </ac:spMkLst>
        </pc:spChg>
        <pc:spChg chg="add del">
          <ac:chgData name="Maria Pantermali" userId="db192379ffc091c0" providerId="LiveId" clId="{AD6C195A-6E3D-4597-A0FF-578145E19BD4}" dt="2023-09-13T17:46:28.129" v="2786" actId="26606"/>
          <ac:spMkLst>
            <pc:docMk/>
            <pc:sldMk cId="453940221" sldId="260"/>
            <ac:spMk id="25" creationId="{4C1262DB-2217-4833-97B6-F2E848AE5B36}"/>
          </ac:spMkLst>
        </pc:spChg>
        <pc:spChg chg="add del">
          <ac:chgData name="Maria Pantermali" userId="db192379ffc091c0" providerId="LiveId" clId="{AD6C195A-6E3D-4597-A0FF-578145E19BD4}" dt="2023-09-13T17:46:28.129" v="2786" actId="26606"/>
          <ac:spMkLst>
            <pc:docMk/>
            <pc:sldMk cId="453940221" sldId="260"/>
            <ac:spMk id="26" creationId="{96E31C53-2B4C-4EC3-ABBE-C7A406EE0F8E}"/>
          </ac:spMkLst>
        </pc:spChg>
        <pc:spChg chg="add del">
          <ac:chgData name="Maria Pantermali" userId="db192379ffc091c0" providerId="LiveId" clId="{AD6C195A-6E3D-4597-A0FF-578145E19BD4}" dt="2023-09-13T17:46:30.342" v="2788" actId="26606"/>
          <ac:spMkLst>
            <pc:docMk/>
            <pc:sldMk cId="453940221" sldId="260"/>
            <ac:spMk id="28" creationId="{1E94681D-2A4C-4A8D-B9B5-31D440D0328D}"/>
          </ac:spMkLst>
        </pc:spChg>
        <pc:spChg chg="add del">
          <ac:chgData name="Maria Pantermali" userId="db192379ffc091c0" providerId="LiveId" clId="{AD6C195A-6E3D-4597-A0FF-578145E19BD4}" dt="2023-09-13T17:46:30.342" v="2788" actId="26606"/>
          <ac:spMkLst>
            <pc:docMk/>
            <pc:sldMk cId="453940221" sldId="260"/>
            <ac:spMk id="29" creationId="{04B7AC44-1B7B-4F09-9AA4-3DFDEC5751A8}"/>
          </ac:spMkLst>
        </pc:spChg>
        <pc:spChg chg="add del">
          <ac:chgData name="Maria Pantermali" userId="db192379ffc091c0" providerId="LiveId" clId="{AD6C195A-6E3D-4597-A0FF-578145E19BD4}" dt="2023-09-13T17:46:30.342" v="2788" actId="26606"/>
          <ac:spMkLst>
            <pc:docMk/>
            <pc:sldMk cId="453940221" sldId="260"/>
            <ac:spMk id="30" creationId="{6683E473-94FF-4ACE-9433-1F14799E8907}"/>
          </ac:spMkLst>
        </pc:spChg>
        <pc:spChg chg="add del">
          <ac:chgData name="Maria Pantermali" userId="db192379ffc091c0" providerId="LiveId" clId="{AD6C195A-6E3D-4597-A0FF-578145E19BD4}" dt="2023-09-13T17:46:30.342" v="2788" actId="26606"/>
          <ac:spMkLst>
            <pc:docMk/>
            <pc:sldMk cId="453940221" sldId="260"/>
            <ac:spMk id="31" creationId="{352B744B-0F81-487E-A851-51A3233F0E66}"/>
          </ac:spMkLst>
        </pc:spChg>
        <pc:spChg chg="add del">
          <ac:chgData name="Maria Pantermali" userId="db192379ffc091c0" providerId="LiveId" clId="{AD6C195A-6E3D-4597-A0FF-578145E19BD4}" dt="2023-09-13T17:46:30.342" v="2788" actId="26606"/>
          <ac:spMkLst>
            <pc:docMk/>
            <pc:sldMk cId="453940221" sldId="260"/>
            <ac:spMk id="32" creationId="{4D6D39BE-B8E2-4FCD-92BE-1E88F59736D0}"/>
          </ac:spMkLst>
        </pc:spChg>
        <pc:spChg chg="add del">
          <ac:chgData name="Maria Pantermali" userId="db192379ffc091c0" providerId="LiveId" clId="{AD6C195A-6E3D-4597-A0FF-578145E19BD4}" dt="2023-09-13T17:46:30.342" v="2788" actId="26606"/>
          <ac:spMkLst>
            <pc:docMk/>
            <pc:sldMk cId="453940221" sldId="260"/>
            <ac:spMk id="33" creationId="{C13A2EBD-9403-4884-A9BD-8B154778C35E}"/>
          </ac:spMkLst>
        </pc:spChg>
        <pc:spChg chg="add del">
          <ac:chgData name="Maria Pantermali" userId="db192379ffc091c0" providerId="LiveId" clId="{AD6C195A-6E3D-4597-A0FF-578145E19BD4}" dt="2023-09-13T17:46:34.077" v="2790" actId="26606"/>
          <ac:spMkLst>
            <pc:docMk/>
            <pc:sldMk cId="453940221" sldId="260"/>
            <ac:spMk id="35" creationId="{1E94681D-2A4C-4A8D-B9B5-31D440D0328D}"/>
          </ac:spMkLst>
        </pc:spChg>
        <pc:spChg chg="add del">
          <ac:chgData name="Maria Pantermali" userId="db192379ffc091c0" providerId="LiveId" clId="{AD6C195A-6E3D-4597-A0FF-578145E19BD4}" dt="2023-09-13T17:46:34.077" v="2790" actId="26606"/>
          <ac:spMkLst>
            <pc:docMk/>
            <pc:sldMk cId="453940221" sldId="260"/>
            <ac:spMk id="36" creationId="{FB65ABA3-820C-4D75-9437-9EFA1ADFE134}"/>
          </ac:spMkLst>
        </pc:spChg>
        <pc:spChg chg="add del">
          <ac:chgData name="Maria Pantermali" userId="db192379ffc091c0" providerId="LiveId" clId="{AD6C195A-6E3D-4597-A0FF-578145E19BD4}" dt="2023-09-13T17:46:34.077" v="2790" actId="26606"/>
          <ac:spMkLst>
            <pc:docMk/>
            <pc:sldMk cId="453940221" sldId="260"/>
            <ac:spMk id="37" creationId="{036BF2FB-90D8-48DB-BD34-D040CDCFF208}"/>
          </ac:spMkLst>
        </pc:spChg>
        <pc:spChg chg="add del">
          <ac:chgData name="Maria Pantermali" userId="db192379ffc091c0" providerId="LiveId" clId="{AD6C195A-6E3D-4597-A0FF-578145E19BD4}" dt="2023-09-13T17:46:34.077" v="2790" actId="26606"/>
          <ac:spMkLst>
            <pc:docMk/>
            <pc:sldMk cId="453940221" sldId="260"/>
            <ac:spMk id="38" creationId="{ED37D9BF-1581-4883-B799-C043F8FE97A4}"/>
          </ac:spMkLst>
        </pc:spChg>
        <pc:spChg chg="add del">
          <ac:chgData name="Maria Pantermali" userId="db192379ffc091c0" providerId="LiveId" clId="{AD6C195A-6E3D-4597-A0FF-578145E19BD4}" dt="2023-09-13T17:46:34.077" v="2790" actId="26606"/>
          <ac:spMkLst>
            <pc:docMk/>
            <pc:sldMk cId="453940221" sldId="260"/>
            <ac:spMk id="39" creationId="{67814B78-5878-4DC7-8101-99D363DCFA2F}"/>
          </ac:spMkLst>
        </pc:spChg>
        <pc:spChg chg="add del">
          <ac:chgData name="Maria Pantermali" userId="db192379ffc091c0" providerId="LiveId" clId="{AD6C195A-6E3D-4597-A0FF-578145E19BD4}" dt="2023-09-13T17:46:34.077" v="2790" actId="26606"/>
          <ac:spMkLst>
            <pc:docMk/>
            <pc:sldMk cId="453940221" sldId="260"/>
            <ac:spMk id="40" creationId="{CCD55733-8901-41FA-96F8-517B25ECD338}"/>
          </ac:spMkLst>
        </pc:spChg>
        <pc:picChg chg="add mod">
          <ac:chgData name="Maria Pantermali" userId="db192379ffc091c0" providerId="LiveId" clId="{AD6C195A-6E3D-4597-A0FF-578145E19BD4}" dt="2023-09-21T14:38:47.195" v="3990" actId="1076"/>
          <ac:picMkLst>
            <pc:docMk/>
            <pc:sldMk cId="453940221" sldId="260"/>
            <ac:picMk id="2" creationId="{A7BD6757-3838-181E-6B1E-92227A923E9A}"/>
          </ac:picMkLst>
        </pc:picChg>
        <pc:picChg chg="add del mod">
          <ac:chgData name="Maria Pantermali" userId="db192379ffc091c0" providerId="LiveId" clId="{AD6C195A-6E3D-4597-A0FF-578145E19BD4}" dt="2023-09-21T13:18:25.305" v="3338" actId="478"/>
          <ac:picMkLst>
            <pc:docMk/>
            <pc:sldMk cId="453940221" sldId="260"/>
            <ac:picMk id="4" creationId="{63871B9C-AB0B-1CBE-444E-6536FE9A890F}"/>
          </ac:picMkLst>
        </pc:picChg>
        <pc:picChg chg="add mod">
          <ac:chgData name="Maria Pantermali" userId="db192379ffc091c0" providerId="LiveId" clId="{AD6C195A-6E3D-4597-A0FF-578145E19BD4}" dt="2023-09-21T14:39:04.374" v="3993" actId="1076"/>
          <ac:picMkLst>
            <pc:docMk/>
            <pc:sldMk cId="453940221" sldId="260"/>
            <ac:picMk id="5" creationId="{09BC3672-349D-0CD3-3822-7F1D3A0AAFCF}"/>
          </ac:picMkLst>
        </pc:picChg>
      </pc:sldChg>
      <pc:sldChg chg="addSp delSp modSp new mod ord setBg modAnim modNotesTx">
        <pc:chgData name="Maria Pantermali" userId="db192379ffc091c0" providerId="LiveId" clId="{AD6C195A-6E3D-4597-A0FF-578145E19BD4}" dt="2023-09-21T14:52:41.450" v="4069"/>
        <pc:sldMkLst>
          <pc:docMk/>
          <pc:sldMk cId="2369090706" sldId="261"/>
        </pc:sldMkLst>
        <pc:spChg chg="mod">
          <ac:chgData name="Maria Pantermali" userId="db192379ffc091c0" providerId="LiveId" clId="{AD6C195A-6E3D-4597-A0FF-578145E19BD4}" dt="2023-09-21T14:52:41.450" v="4069"/>
          <ac:spMkLst>
            <pc:docMk/>
            <pc:sldMk cId="2369090706" sldId="261"/>
            <ac:spMk id="2" creationId="{C09EF36E-61EF-69B7-84BB-EC081254C628}"/>
          </ac:spMkLst>
        </pc:spChg>
        <pc:spChg chg="mod">
          <ac:chgData name="Maria Pantermali" userId="db192379ffc091c0" providerId="LiveId" clId="{AD6C195A-6E3D-4597-A0FF-578145E19BD4}" dt="2023-09-21T14:52:41.450" v="4069"/>
          <ac:spMkLst>
            <pc:docMk/>
            <pc:sldMk cId="2369090706" sldId="261"/>
            <ac:spMk id="3" creationId="{A41853D9-15D5-644C-4B0D-BE5B756CE970}"/>
          </ac:spMkLst>
        </pc:spChg>
        <pc:picChg chg="add del">
          <ac:chgData name="Maria Pantermali" userId="db192379ffc091c0" providerId="LiveId" clId="{AD6C195A-6E3D-4597-A0FF-578145E19BD4}" dt="2023-09-10T08:05:50.172" v="950" actId="21"/>
          <ac:picMkLst>
            <pc:docMk/>
            <pc:sldMk cId="2369090706" sldId="261"/>
            <ac:picMk id="4" creationId="{A300AD2A-9275-68B9-C8C9-77A00A246353}"/>
          </ac:picMkLst>
        </pc:picChg>
        <pc:picChg chg="add mod modCrop">
          <ac:chgData name="Maria Pantermali" userId="db192379ffc091c0" providerId="LiveId" clId="{AD6C195A-6E3D-4597-A0FF-578145E19BD4}" dt="2023-09-13T18:04:56.727" v="2886" actId="1076"/>
          <ac:picMkLst>
            <pc:docMk/>
            <pc:sldMk cId="2369090706" sldId="261"/>
            <ac:picMk id="6" creationId="{A72C4DDB-81A8-90A3-4463-79FCD50D2560}"/>
          </ac:picMkLst>
        </pc:picChg>
        <pc:picChg chg="add mod">
          <ac:chgData name="Maria Pantermali" userId="db192379ffc091c0" providerId="LiveId" clId="{AD6C195A-6E3D-4597-A0FF-578145E19BD4}" dt="2023-09-13T18:05:03.975" v="2887" actId="1076"/>
          <ac:picMkLst>
            <pc:docMk/>
            <pc:sldMk cId="2369090706" sldId="261"/>
            <ac:picMk id="7" creationId="{FC06C413-D585-BC48-D2FA-C7D869A39C95}"/>
          </ac:picMkLst>
        </pc:picChg>
      </pc:sldChg>
      <pc:sldChg chg="addSp delSp modSp new mod ord setBg delDesignElem">
        <pc:chgData name="Maria Pantermali" userId="db192379ffc091c0" providerId="LiveId" clId="{AD6C195A-6E3D-4597-A0FF-578145E19BD4}" dt="2023-09-21T14:52:38.893" v="4067"/>
        <pc:sldMkLst>
          <pc:docMk/>
          <pc:sldMk cId="4237204615" sldId="262"/>
        </pc:sldMkLst>
        <pc:spChg chg="mod">
          <ac:chgData name="Maria Pantermali" userId="db192379ffc091c0" providerId="LiveId" clId="{AD6C195A-6E3D-4597-A0FF-578145E19BD4}" dt="2023-09-10T08:00:31.280" v="948" actId="26606"/>
          <ac:spMkLst>
            <pc:docMk/>
            <pc:sldMk cId="4237204615" sldId="262"/>
            <ac:spMk id="2" creationId="{2B63A691-C2D7-36C8-D19A-F11D1B408004}"/>
          </ac:spMkLst>
        </pc:spChg>
        <pc:spChg chg="mod ord">
          <ac:chgData name="Maria Pantermali" userId="db192379ffc091c0" providerId="LiveId" clId="{AD6C195A-6E3D-4597-A0FF-578145E19BD4}" dt="2023-09-10T08:00:31.280" v="948" actId="26606"/>
          <ac:spMkLst>
            <pc:docMk/>
            <pc:sldMk cId="4237204615" sldId="262"/>
            <ac:spMk id="3" creationId="{0D5A921C-3E0B-9D9A-2A6F-3F377FBC56CB}"/>
          </ac:spMkLst>
        </pc:spChg>
        <pc:spChg chg="add del">
          <ac:chgData name="Maria Pantermali" userId="db192379ffc091c0" providerId="LiveId" clId="{AD6C195A-6E3D-4597-A0FF-578145E19BD4}" dt="2023-09-21T14:52:38.893" v="4067"/>
          <ac:spMkLst>
            <pc:docMk/>
            <pc:sldMk cId="4237204615" sldId="262"/>
            <ac:spMk id="13" creationId="{356EC245-41FA-4C67-8ACC-2CAD05F4B6F4}"/>
          </ac:spMkLst>
        </pc:spChg>
        <pc:spChg chg="add del">
          <ac:chgData name="Maria Pantermali" userId="db192379ffc091c0" providerId="LiveId" clId="{AD6C195A-6E3D-4597-A0FF-578145E19BD4}" dt="2023-09-21T14:52:38.893" v="4067"/>
          <ac:spMkLst>
            <pc:docMk/>
            <pc:sldMk cId="4237204615" sldId="262"/>
            <ac:spMk id="15" creationId="{3E13EC1E-2248-45B3-92BF-1A528FAC6CF5}"/>
          </ac:spMkLst>
        </pc:spChg>
        <pc:spChg chg="add del">
          <ac:chgData name="Maria Pantermali" userId="db192379ffc091c0" providerId="LiveId" clId="{AD6C195A-6E3D-4597-A0FF-578145E19BD4}" dt="2023-09-21T14:52:38.893" v="4067"/>
          <ac:spMkLst>
            <pc:docMk/>
            <pc:sldMk cId="4237204615" sldId="262"/>
            <ac:spMk id="17" creationId="{7A9CC00B-F0B7-4B9C-9484-E0321D5AF2F6}"/>
          </ac:spMkLst>
        </pc:spChg>
        <pc:spChg chg="add del">
          <ac:chgData name="Maria Pantermali" userId="db192379ffc091c0" providerId="LiveId" clId="{AD6C195A-6E3D-4597-A0FF-578145E19BD4}" dt="2023-09-21T14:52:38.893" v="4067"/>
          <ac:spMkLst>
            <pc:docMk/>
            <pc:sldMk cId="4237204615" sldId="262"/>
            <ac:spMk id="19" creationId="{35CA158E-B35A-4D78-92A7-D95019E4CED8}"/>
          </ac:spMkLst>
        </pc:spChg>
        <pc:picChg chg="add mod">
          <ac:chgData name="Maria Pantermali" userId="db192379ffc091c0" providerId="LiveId" clId="{AD6C195A-6E3D-4597-A0FF-578145E19BD4}" dt="2023-09-10T08:00:31.280" v="948" actId="26606"/>
          <ac:picMkLst>
            <pc:docMk/>
            <pc:sldMk cId="4237204615" sldId="262"/>
            <ac:picMk id="4" creationId="{8C4097FD-A19D-6591-1CB9-E2563B85568F}"/>
          </ac:picMkLst>
        </pc:picChg>
        <pc:picChg chg="add mod ord">
          <ac:chgData name="Maria Pantermali" userId="db192379ffc091c0" providerId="LiveId" clId="{AD6C195A-6E3D-4597-A0FF-578145E19BD4}" dt="2023-09-10T08:00:31.280" v="948" actId="26606"/>
          <ac:picMkLst>
            <pc:docMk/>
            <pc:sldMk cId="4237204615" sldId="262"/>
            <ac:picMk id="6" creationId="{13F27B21-B515-3CAE-D967-C872AACF5AA2}"/>
          </ac:picMkLst>
        </pc:picChg>
        <pc:picChg chg="add mod">
          <ac:chgData name="Maria Pantermali" userId="db192379ffc091c0" providerId="LiveId" clId="{AD6C195A-6E3D-4597-A0FF-578145E19BD4}" dt="2023-09-10T08:00:31.280" v="948" actId="26606"/>
          <ac:picMkLst>
            <pc:docMk/>
            <pc:sldMk cId="4237204615" sldId="262"/>
            <ac:picMk id="7" creationId="{A55BE523-FF95-14CF-6589-6DFC75D59A6A}"/>
          </ac:picMkLst>
        </pc:picChg>
        <pc:picChg chg="add mod">
          <ac:chgData name="Maria Pantermali" userId="db192379ffc091c0" providerId="LiveId" clId="{AD6C195A-6E3D-4597-A0FF-578145E19BD4}" dt="2023-09-10T08:00:31.280" v="948" actId="26606"/>
          <ac:picMkLst>
            <pc:docMk/>
            <pc:sldMk cId="4237204615" sldId="262"/>
            <ac:picMk id="8" creationId="{159646CC-1473-1C3C-5ECF-04BAA8241EA5}"/>
          </ac:picMkLst>
        </pc:picChg>
      </pc:sldChg>
      <pc:sldChg chg="addSp delSp modSp new mod ord modAnim">
        <pc:chgData name="Maria Pantermali" userId="db192379ffc091c0" providerId="LiveId" clId="{AD6C195A-6E3D-4597-A0FF-578145E19BD4}" dt="2023-09-21T15:31:31.812" v="4469"/>
        <pc:sldMkLst>
          <pc:docMk/>
          <pc:sldMk cId="2962277799" sldId="263"/>
        </pc:sldMkLst>
        <pc:spChg chg="mod">
          <ac:chgData name="Maria Pantermali" userId="db192379ffc091c0" providerId="LiveId" clId="{AD6C195A-6E3D-4597-A0FF-578145E19BD4}" dt="2023-09-21T15:06:14.348" v="4326" actId="20577"/>
          <ac:spMkLst>
            <pc:docMk/>
            <pc:sldMk cId="2962277799" sldId="263"/>
            <ac:spMk id="2" creationId="{0DE2BFDB-C973-E94E-B8E1-9E41C50E636F}"/>
          </ac:spMkLst>
        </pc:spChg>
        <pc:spChg chg="mod">
          <ac:chgData name="Maria Pantermali" userId="db192379ffc091c0" providerId="LiveId" clId="{AD6C195A-6E3D-4597-A0FF-578145E19BD4}" dt="2023-09-21T14:52:41.450" v="4069"/>
          <ac:spMkLst>
            <pc:docMk/>
            <pc:sldMk cId="2962277799" sldId="263"/>
            <ac:spMk id="3" creationId="{F784C68D-F745-2B92-FCEB-2BCA1FAE8A3E}"/>
          </ac:spMkLst>
        </pc:spChg>
        <pc:picChg chg="add del">
          <ac:chgData name="Maria Pantermali" userId="db192379ffc091c0" providerId="LiveId" clId="{AD6C195A-6E3D-4597-A0FF-578145E19BD4}" dt="2023-09-10T08:14:43.944" v="1227" actId="478"/>
          <ac:picMkLst>
            <pc:docMk/>
            <pc:sldMk cId="2962277799" sldId="263"/>
            <ac:picMk id="4" creationId="{F9131B2B-72DD-037E-A20B-7C0DCFE8846A}"/>
          </ac:picMkLst>
        </pc:picChg>
        <pc:picChg chg="add del mod modCrop">
          <ac:chgData name="Maria Pantermali" userId="db192379ffc091c0" providerId="LiveId" clId="{AD6C195A-6E3D-4597-A0FF-578145E19BD4}" dt="2023-09-13T18:21:37.604" v="2952" actId="21"/>
          <ac:picMkLst>
            <pc:docMk/>
            <pc:sldMk cId="2962277799" sldId="263"/>
            <ac:picMk id="6" creationId="{633043D7-B6D4-95E1-C401-ED37D3D470F7}"/>
          </ac:picMkLst>
        </pc:picChg>
        <pc:picChg chg="add mod">
          <ac:chgData name="Maria Pantermali" userId="db192379ffc091c0" providerId="LiveId" clId="{AD6C195A-6E3D-4597-A0FF-578145E19BD4}" dt="2023-09-13T18:22:00.988" v="2956" actId="1076"/>
          <ac:picMkLst>
            <pc:docMk/>
            <pc:sldMk cId="2962277799" sldId="263"/>
            <ac:picMk id="7" creationId="{6F50568E-7D11-8ACB-4BFC-5142756B2D48}"/>
          </ac:picMkLst>
        </pc:picChg>
      </pc:sldChg>
      <pc:sldChg chg="addSp delSp modSp new mod">
        <pc:chgData name="Maria Pantermali" userId="db192379ffc091c0" providerId="LiveId" clId="{AD6C195A-6E3D-4597-A0FF-578145E19BD4}" dt="2023-09-21T15:06:21.218" v="4328" actId="20577"/>
        <pc:sldMkLst>
          <pc:docMk/>
          <pc:sldMk cId="1623642865" sldId="264"/>
        </pc:sldMkLst>
        <pc:spChg chg="mod">
          <ac:chgData name="Maria Pantermali" userId="db192379ffc091c0" providerId="LiveId" clId="{AD6C195A-6E3D-4597-A0FF-578145E19BD4}" dt="2023-09-21T15:06:21.218" v="4328" actId="20577"/>
          <ac:spMkLst>
            <pc:docMk/>
            <pc:sldMk cId="1623642865" sldId="264"/>
            <ac:spMk id="2" creationId="{D22D8A4E-2E2D-C304-88A0-7E9C2C75235E}"/>
          </ac:spMkLst>
        </pc:spChg>
        <pc:spChg chg="mod">
          <ac:chgData name="Maria Pantermali" userId="db192379ffc091c0" providerId="LiveId" clId="{AD6C195A-6E3D-4597-A0FF-578145E19BD4}" dt="2023-09-21T14:52:41.450" v="4069"/>
          <ac:spMkLst>
            <pc:docMk/>
            <pc:sldMk cId="1623642865" sldId="264"/>
            <ac:spMk id="3" creationId="{49FF14E8-E49F-8403-FC2E-FCA63AC23932}"/>
          </ac:spMkLst>
        </pc:spChg>
        <pc:picChg chg="add del mod">
          <ac:chgData name="Maria Pantermali" userId="db192379ffc091c0" providerId="LiveId" clId="{AD6C195A-6E3D-4597-A0FF-578145E19BD4}" dt="2023-09-13T19:23:37.924" v="3151" actId="21"/>
          <ac:picMkLst>
            <pc:docMk/>
            <pc:sldMk cId="1623642865" sldId="264"/>
            <ac:picMk id="4" creationId="{1B98454A-74BC-4478-F69F-2240733524A5}"/>
          </ac:picMkLst>
        </pc:picChg>
        <pc:picChg chg="add del mod">
          <ac:chgData name="Maria Pantermali" userId="db192379ffc091c0" providerId="LiveId" clId="{AD6C195A-6E3D-4597-A0FF-578145E19BD4}" dt="2023-09-13T19:23:35.424" v="3150" actId="21"/>
          <ac:picMkLst>
            <pc:docMk/>
            <pc:sldMk cId="1623642865" sldId="264"/>
            <ac:picMk id="5" creationId="{066C2E0F-2CED-2F63-2234-16FF01C459B7}"/>
          </ac:picMkLst>
        </pc:picChg>
        <pc:picChg chg="add mod">
          <ac:chgData name="Maria Pantermali" userId="db192379ffc091c0" providerId="LiveId" clId="{AD6C195A-6E3D-4597-A0FF-578145E19BD4}" dt="2023-09-13T19:26:44.178" v="3158" actId="1076"/>
          <ac:picMkLst>
            <pc:docMk/>
            <pc:sldMk cId="1623642865" sldId="264"/>
            <ac:picMk id="6" creationId="{5E648456-82D3-42AD-5CD5-B99A881C4BAC}"/>
          </ac:picMkLst>
        </pc:picChg>
        <pc:picChg chg="add mod">
          <ac:chgData name="Maria Pantermali" userId="db192379ffc091c0" providerId="LiveId" clId="{AD6C195A-6E3D-4597-A0FF-578145E19BD4}" dt="2023-09-13T19:28:37.766" v="3160" actId="1076"/>
          <ac:picMkLst>
            <pc:docMk/>
            <pc:sldMk cId="1623642865" sldId="264"/>
            <ac:picMk id="7" creationId="{21D29FC7-3026-2EE5-EE5F-A4205F8B3250}"/>
          </ac:picMkLst>
        </pc:picChg>
        <pc:picChg chg="add del mod">
          <ac:chgData name="Maria Pantermali" userId="db192379ffc091c0" providerId="LiveId" clId="{AD6C195A-6E3D-4597-A0FF-578145E19BD4}" dt="2023-09-13T19:32:29.617" v="3163" actId="21"/>
          <ac:picMkLst>
            <pc:docMk/>
            <pc:sldMk cId="1623642865" sldId="264"/>
            <ac:picMk id="8" creationId="{C0D6E661-CBBC-1D79-A540-2EE07A5EA52E}"/>
          </ac:picMkLst>
        </pc:picChg>
      </pc:sldChg>
      <pc:sldChg chg="addSp delSp modSp new mod modClrScheme chgLayout">
        <pc:chgData name="Maria Pantermali" userId="db192379ffc091c0" providerId="LiveId" clId="{AD6C195A-6E3D-4597-A0FF-578145E19BD4}" dt="2023-09-13T19:33:49.347" v="3168" actId="1076"/>
        <pc:sldMkLst>
          <pc:docMk/>
          <pc:sldMk cId="3363496394" sldId="265"/>
        </pc:sldMkLst>
        <pc:spChg chg="del">
          <ac:chgData name="Maria Pantermali" userId="db192379ffc091c0" providerId="LiveId" clId="{AD6C195A-6E3D-4597-A0FF-578145E19BD4}" dt="2023-09-13T17:22:25.082" v="2667" actId="700"/>
          <ac:spMkLst>
            <pc:docMk/>
            <pc:sldMk cId="3363496394" sldId="265"/>
            <ac:spMk id="2" creationId="{70E2CA81-6C82-19AC-0585-3FB51BBF0305}"/>
          </ac:spMkLst>
        </pc:spChg>
        <pc:spChg chg="del">
          <ac:chgData name="Maria Pantermali" userId="db192379ffc091c0" providerId="LiveId" clId="{AD6C195A-6E3D-4597-A0FF-578145E19BD4}" dt="2023-09-13T17:22:25.082" v="2667" actId="700"/>
          <ac:spMkLst>
            <pc:docMk/>
            <pc:sldMk cId="3363496394" sldId="265"/>
            <ac:spMk id="3" creationId="{98893E77-640C-4D02-F2A7-8B32BC1799ED}"/>
          </ac:spMkLst>
        </pc:spChg>
        <pc:spChg chg="add mod">
          <ac:chgData name="Maria Pantermali" userId="db192379ffc091c0" providerId="LiveId" clId="{AD6C195A-6E3D-4597-A0FF-578145E19BD4}" dt="2023-09-13T19:33:49.347" v="3168" actId="1076"/>
          <ac:spMkLst>
            <pc:docMk/>
            <pc:sldMk cId="3363496394" sldId="265"/>
            <ac:spMk id="4" creationId="{4EE443A2-814D-F2CC-4B9F-B3AFDB9C1B22}"/>
          </ac:spMkLst>
        </pc:spChg>
        <pc:picChg chg="add del mod">
          <ac:chgData name="Maria Pantermali" userId="db192379ffc091c0" providerId="LiveId" clId="{AD6C195A-6E3D-4597-A0FF-578145E19BD4}" dt="2023-09-13T17:42:06.538" v="2742" actId="21"/>
          <ac:picMkLst>
            <pc:docMk/>
            <pc:sldMk cId="3363496394" sldId="265"/>
            <ac:picMk id="5" creationId="{68A4EE2D-3D64-5F67-052B-9F63AF782891}"/>
          </ac:picMkLst>
        </pc:picChg>
        <pc:picChg chg="add mod">
          <ac:chgData name="Maria Pantermali" userId="db192379ffc091c0" providerId="LiveId" clId="{AD6C195A-6E3D-4597-A0FF-578145E19BD4}" dt="2023-09-13T18:19:04.752" v="2939" actId="1076"/>
          <ac:picMkLst>
            <pc:docMk/>
            <pc:sldMk cId="3363496394" sldId="265"/>
            <ac:picMk id="6" creationId="{6BE8874B-73DB-7935-0CEF-DFDA9A2BA398}"/>
          </ac:picMkLst>
        </pc:picChg>
        <pc:picChg chg="add mod">
          <ac:chgData name="Maria Pantermali" userId="db192379ffc091c0" providerId="LiveId" clId="{AD6C195A-6E3D-4597-A0FF-578145E19BD4}" dt="2023-09-13T18:20:16.233" v="2949" actId="1076"/>
          <ac:picMkLst>
            <pc:docMk/>
            <pc:sldMk cId="3363496394" sldId="265"/>
            <ac:picMk id="7" creationId="{8C5B2945-86EA-716C-A139-ACBD42405222}"/>
          </ac:picMkLst>
        </pc:picChg>
        <pc:picChg chg="add mod">
          <ac:chgData name="Maria Pantermali" userId="db192379ffc091c0" providerId="LiveId" clId="{AD6C195A-6E3D-4597-A0FF-578145E19BD4}" dt="2023-09-13T18:19:44.502" v="2943" actId="1076"/>
          <ac:picMkLst>
            <pc:docMk/>
            <pc:sldMk cId="3363496394" sldId="265"/>
            <ac:picMk id="9" creationId="{5DDE9DBA-A7A4-3B55-3867-3573DFF1A601}"/>
          </ac:picMkLst>
        </pc:picChg>
        <pc:picChg chg="add mod">
          <ac:chgData name="Maria Pantermali" userId="db192379ffc091c0" providerId="LiveId" clId="{AD6C195A-6E3D-4597-A0FF-578145E19BD4}" dt="2023-09-13T18:18:41.360" v="2936" actId="1076"/>
          <ac:picMkLst>
            <pc:docMk/>
            <pc:sldMk cId="3363496394" sldId="265"/>
            <ac:picMk id="10" creationId="{9ADD7E35-F3AD-36E9-52EE-9D594AC6E447}"/>
          </ac:picMkLst>
        </pc:picChg>
        <pc:picChg chg="add mod">
          <ac:chgData name="Maria Pantermali" userId="db192379ffc091c0" providerId="LiveId" clId="{AD6C195A-6E3D-4597-A0FF-578145E19BD4}" dt="2023-09-13T18:20:25.549" v="2951" actId="14100"/>
          <ac:picMkLst>
            <pc:docMk/>
            <pc:sldMk cId="3363496394" sldId="265"/>
            <ac:picMk id="11" creationId="{ABCFE77E-984B-0238-8204-D01CD37AAC89}"/>
          </ac:picMkLst>
        </pc:picChg>
        <pc:picChg chg="add mod">
          <ac:chgData name="Maria Pantermali" userId="db192379ffc091c0" providerId="LiveId" clId="{AD6C195A-6E3D-4597-A0FF-578145E19BD4}" dt="2023-09-13T18:19:58.817" v="2947" actId="1076"/>
          <ac:picMkLst>
            <pc:docMk/>
            <pc:sldMk cId="3363496394" sldId="265"/>
            <ac:picMk id="12" creationId="{778447C8-DA91-1162-CFD4-D4199F8D9B8B}"/>
          </ac:picMkLst>
        </pc:picChg>
      </pc:sldChg>
      <pc:sldChg chg="addSp modSp new del mod">
        <pc:chgData name="Maria Pantermali" userId="db192379ffc091c0" providerId="LiveId" clId="{AD6C195A-6E3D-4597-A0FF-578145E19BD4}" dt="2023-09-13T19:33:19.884" v="3166" actId="2696"/>
        <pc:sldMkLst>
          <pc:docMk/>
          <pc:sldMk cId="2228877223" sldId="266"/>
        </pc:sldMkLst>
        <pc:picChg chg="add">
          <ac:chgData name="Maria Pantermali" userId="db192379ffc091c0" providerId="LiveId" clId="{AD6C195A-6E3D-4597-A0FF-578145E19BD4}" dt="2023-09-13T17:59:50.579" v="2851"/>
          <ac:picMkLst>
            <pc:docMk/>
            <pc:sldMk cId="2228877223" sldId="266"/>
            <ac:picMk id="2" creationId="{F8C42A58-3A22-DAD9-AF77-3E80AA94C2D6}"/>
          </ac:picMkLst>
        </pc:picChg>
        <pc:picChg chg="add mod">
          <ac:chgData name="Maria Pantermali" userId="db192379ffc091c0" providerId="LiveId" clId="{AD6C195A-6E3D-4597-A0FF-578145E19BD4}" dt="2023-09-13T18:01:25.950" v="2858" actId="1076"/>
          <ac:picMkLst>
            <pc:docMk/>
            <pc:sldMk cId="2228877223" sldId="266"/>
            <ac:picMk id="3" creationId="{2F768470-5AC2-E46A-FCC5-0EFF5A30DB81}"/>
          </ac:picMkLst>
        </pc:picChg>
        <pc:picChg chg="add mod">
          <ac:chgData name="Maria Pantermali" userId="db192379ffc091c0" providerId="LiveId" clId="{AD6C195A-6E3D-4597-A0FF-578145E19BD4}" dt="2023-09-13T18:02:27.086" v="2866" actId="1076"/>
          <ac:picMkLst>
            <pc:docMk/>
            <pc:sldMk cId="2228877223" sldId="266"/>
            <ac:picMk id="4" creationId="{9032F0B5-1DEB-56D5-42E8-47ADEE2B74B1}"/>
          </ac:picMkLst>
        </pc:picChg>
      </pc:sldChg>
      <pc:sldChg chg="addSp modSp new mod ord modAnim">
        <pc:chgData name="Maria Pantermali" userId="db192379ffc091c0" providerId="LiveId" clId="{AD6C195A-6E3D-4597-A0FF-578145E19BD4}" dt="2023-09-21T15:32:12.276" v="4470"/>
        <pc:sldMkLst>
          <pc:docMk/>
          <pc:sldMk cId="3622834648" sldId="267"/>
        </pc:sldMkLst>
        <pc:spChg chg="add mod">
          <ac:chgData name="Maria Pantermali" userId="db192379ffc091c0" providerId="LiveId" clId="{AD6C195A-6E3D-4597-A0FF-578145E19BD4}" dt="2023-09-13T19:15:37.926" v="3136" actId="1076"/>
          <ac:spMkLst>
            <pc:docMk/>
            <pc:sldMk cId="3622834648" sldId="267"/>
            <ac:spMk id="3" creationId="{AF9E20A8-07A4-24C9-3F99-6E8AB75A745D}"/>
          </ac:spMkLst>
        </pc:spChg>
        <pc:spChg chg="add mod">
          <ac:chgData name="Maria Pantermali" userId="db192379ffc091c0" providerId="LiveId" clId="{AD6C195A-6E3D-4597-A0FF-578145E19BD4}" dt="2023-09-13T19:04:50.548" v="3107" actId="1076"/>
          <ac:spMkLst>
            <pc:docMk/>
            <pc:sldMk cId="3622834648" sldId="267"/>
            <ac:spMk id="6" creationId="{4B0F394E-04AC-D8DE-90DC-CC33EA7657FB}"/>
          </ac:spMkLst>
        </pc:spChg>
        <pc:spChg chg="add mod">
          <ac:chgData name="Maria Pantermali" userId="db192379ffc091c0" providerId="LiveId" clId="{AD6C195A-6E3D-4597-A0FF-578145E19BD4}" dt="2023-09-13T19:08:26.057" v="3119" actId="1076"/>
          <ac:spMkLst>
            <pc:docMk/>
            <pc:sldMk cId="3622834648" sldId="267"/>
            <ac:spMk id="10" creationId="{056CB80C-5F5E-527D-A47E-254423B940B6}"/>
          </ac:spMkLst>
        </pc:spChg>
        <pc:spChg chg="add mod">
          <ac:chgData name="Maria Pantermali" userId="db192379ffc091c0" providerId="LiveId" clId="{AD6C195A-6E3D-4597-A0FF-578145E19BD4}" dt="2023-09-13T19:15:16.381" v="3133" actId="1076"/>
          <ac:spMkLst>
            <pc:docMk/>
            <pc:sldMk cId="3622834648" sldId="267"/>
            <ac:spMk id="13" creationId="{AC33B08B-D9FD-55FD-ACDF-93760DD4641C}"/>
          </ac:spMkLst>
        </pc:spChg>
        <pc:spChg chg="add mod">
          <ac:chgData name="Maria Pantermali" userId="db192379ffc091c0" providerId="LiveId" clId="{AD6C195A-6E3D-4597-A0FF-578145E19BD4}" dt="2023-09-13T19:22:24.500" v="3145" actId="255"/>
          <ac:spMkLst>
            <pc:docMk/>
            <pc:sldMk cId="3622834648" sldId="267"/>
            <ac:spMk id="17" creationId="{A5F37565-9980-452D-615D-9CED435773A4}"/>
          </ac:spMkLst>
        </pc:spChg>
        <pc:picChg chg="add mod">
          <ac:chgData name="Maria Pantermali" userId="db192379ffc091c0" providerId="LiveId" clId="{AD6C195A-6E3D-4597-A0FF-578145E19BD4}" dt="2023-09-13T19:04:54.435" v="3108" actId="14100"/>
          <ac:picMkLst>
            <pc:docMk/>
            <pc:sldMk cId="3622834648" sldId="267"/>
            <ac:picMk id="4" creationId="{462CE965-FFA1-DB6E-E658-59C25C75BC20}"/>
          </ac:picMkLst>
        </pc:picChg>
        <pc:picChg chg="add mod">
          <ac:chgData name="Maria Pantermali" userId="db192379ffc091c0" providerId="LiveId" clId="{AD6C195A-6E3D-4597-A0FF-578145E19BD4}" dt="2023-09-13T19:07:34.676" v="3114" actId="14100"/>
          <ac:picMkLst>
            <pc:docMk/>
            <pc:sldMk cId="3622834648" sldId="267"/>
            <ac:picMk id="7" creationId="{B33EDD50-07F3-427A-94C1-FB9F47B4E759}"/>
          </ac:picMkLst>
        </pc:picChg>
        <pc:picChg chg="add mod">
          <ac:chgData name="Maria Pantermali" userId="db192379ffc091c0" providerId="LiveId" clId="{AD6C195A-6E3D-4597-A0FF-578145E19BD4}" dt="2023-09-13T19:07:30.975" v="3113" actId="1076"/>
          <ac:picMkLst>
            <pc:docMk/>
            <pc:sldMk cId="3622834648" sldId="267"/>
            <ac:picMk id="8" creationId="{953A359A-406B-D273-23B9-8CDB25C52ED2}"/>
          </ac:picMkLst>
        </pc:picChg>
        <pc:picChg chg="add mod">
          <ac:chgData name="Maria Pantermali" userId="db192379ffc091c0" providerId="LiveId" clId="{AD6C195A-6E3D-4597-A0FF-578145E19BD4}" dt="2023-09-13T19:15:11.996" v="3132" actId="1076"/>
          <ac:picMkLst>
            <pc:docMk/>
            <pc:sldMk cId="3622834648" sldId="267"/>
            <ac:picMk id="11" creationId="{164FC406-5A8D-6539-0BBC-291DC71016C3}"/>
          </ac:picMkLst>
        </pc:picChg>
        <pc:picChg chg="add mod">
          <ac:chgData name="Maria Pantermali" userId="db192379ffc091c0" providerId="LiveId" clId="{AD6C195A-6E3D-4597-A0FF-578145E19BD4}" dt="2023-09-13T19:16:16.156" v="3138" actId="1076"/>
          <ac:picMkLst>
            <pc:docMk/>
            <pc:sldMk cId="3622834648" sldId="267"/>
            <ac:picMk id="14" creationId="{A8F7B9C6-6280-51D4-B2E6-D0E8FCFB7A51}"/>
          </ac:picMkLst>
        </pc:picChg>
        <pc:picChg chg="add mod">
          <ac:chgData name="Maria Pantermali" userId="db192379ffc091c0" providerId="LiveId" clId="{AD6C195A-6E3D-4597-A0FF-578145E19BD4}" dt="2023-09-13T19:22:41.349" v="3147" actId="1076"/>
          <ac:picMkLst>
            <pc:docMk/>
            <pc:sldMk cId="3622834648" sldId="267"/>
            <ac:picMk id="15" creationId="{10EDEFC1-4D72-DE95-6D29-D227B1BFC2BD}"/>
          </ac:picMkLst>
        </pc:picChg>
        <pc:picChg chg="add mod">
          <ac:chgData name="Maria Pantermali" userId="db192379ffc091c0" providerId="LiveId" clId="{AD6C195A-6E3D-4597-A0FF-578145E19BD4}" dt="2023-09-13T19:23:00.303" v="3149" actId="1076"/>
          <ac:picMkLst>
            <pc:docMk/>
            <pc:sldMk cId="3622834648" sldId="267"/>
            <ac:picMk id="18" creationId="{D4BAFF32-0E17-4DDE-6502-E37E507C81EC}"/>
          </ac:picMkLst>
        </pc:picChg>
      </pc:sldChg>
      <pc:sldChg chg="addSp delSp modSp new mod ord setBg">
        <pc:chgData name="Maria Pantermali" userId="db192379ffc091c0" providerId="LiveId" clId="{AD6C195A-6E3D-4597-A0FF-578145E19BD4}" dt="2023-09-21T13:23:44.511" v="3436"/>
        <pc:sldMkLst>
          <pc:docMk/>
          <pc:sldMk cId="2234670917" sldId="268"/>
        </pc:sldMkLst>
        <pc:spChg chg="add del mod">
          <ac:chgData name="Maria Pantermali" userId="db192379ffc091c0" providerId="LiveId" clId="{AD6C195A-6E3D-4597-A0FF-578145E19BD4}" dt="2023-09-21T13:17:12.580" v="3242"/>
          <ac:spMkLst>
            <pc:docMk/>
            <pc:sldMk cId="2234670917" sldId="268"/>
            <ac:spMk id="2" creationId="{4275D45A-2196-80FF-D8BD-9BE1C4CCB7F9}"/>
          </ac:spMkLst>
        </pc:spChg>
        <pc:spChg chg="add del mod">
          <ac:chgData name="Maria Pantermali" userId="db192379ffc091c0" providerId="LiveId" clId="{AD6C195A-6E3D-4597-A0FF-578145E19BD4}" dt="2023-09-21T13:20:44.984" v="3428"/>
          <ac:spMkLst>
            <pc:docMk/>
            <pc:sldMk cId="2234670917" sldId="268"/>
            <ac:spMk id="3" creationId="{AA6034C9-C72B-213F-EE30-22B9278A432E}"/>
          </ac:spMkLst>
        </pc:spChg>
        <pc:spChg chg="add del">
          <ac:chgData name="Maria Pantermali" userId="db192379ffc091c0" providerId="LiveId" clId="{AD6C195A-6E3D-4597-A0FF-578145E19BD4}" dt="2023-09-21T13:23:23.469" v="3431" actId="26606"/>
          <ac:spMkLst>
            <pc:docMk/>
            <pc:sldMk cId="2234670917" sldId="268"/>
            <ac:spMk id="9" creationId="{9664D085-C814-4D74-BCE0-2059F0DC0434}"/>
          </ac:spMkLst>
        </pc:spChg>
        <pc:spChg chg="add del">
          <ac:chgData name="Maria Pantermali" userId="db192379ffc091c0" providerId="LiveId" clId="{AD6C195A-6E3D-4597-A0FF-578145E19BD4}" dt="2023-09-21T13:23:23.469" v="3431" actId="26606"/>
          <ac:spMkLst>
            <pc:docMk/>
            <pc:sldMk cId="2234670917" sldId="268"/>
            <ac:spMk id="11" creationId="{DDA5539E-D8B4-4F5A-B46F-C304F5D7A847}"/>
          </ac:spMkLst>
        </pc:spChg>
        <pc:picChg chg="add mod">
          <ac:chgData name="Maria Pantermali" userId="db192379ffc091c0" providerId="LiveId" clId="{AD6C195A-6E3D-4597-A0FF-578145E19BD4}" dt="2023-09-21T13:23:35.268" v="3434" actId="26606"/>
          <ac:picMkLst>
            <pc:docMk/>
            <pc:sldMk cId="2234670917" sldId="268"/>
            <ac:picMk id="4" creationId="{D7FD6583-CC80-20AF-F60A-3BED71B27FE1}"/>
          </ac:picMkLst>
        </pc:picChg>
      </pc:sldChg>
      <pc:sldChg chg="addSp delSp modSp new mod setBg">
        <pc:chgData name="Maria Pantermali" userId="db192379ffc091c0" providerId="LiveId" clId="{AD6C195A-6E3D-4597-A0FF-578145E19BD4}" dt="2023-09-21T13:25:15.564" v="3443" actId="26606"/>
        <pc:sldMkLst>
          <pc:docMk/>
          <pc:sldMk cId="2218236782" sldId="269"/>
        </pc:sldMkLst>
        <pc:spChg chg="add del">
          <ac:chgData name="Maria Pantermali" userId="db192379ffc091c0" providerId="LiveId" clId="{AD6C195A-6E3D-4597-A0FF-578145E19BD4}" dt="2023-09-21T13:24:40.740" v="3440" actId="26606"/>
          <ac:spMkLst>
            <pc:docMk/>
            <pc:sldMk cId="2218236782" sldId="269"/>
            <ac:spMk id="7" creationId="{A069235B-22DB-4231-8291-D64DA2CDEB4E}"/>
          </ac:spMkLst>
        </pc:spChg>
        <pc:picChg chg="add mod">
          <ac:chgData name="Maria Pantermali" userId="db192379ffc091c0" providerId="LiveId" clId="{AD6C195A-6E3D-4597-A0FF-578145E19BD4}" dt="2023-09-21T13:25:15.564" v="3443" actId="26606"/>
          <ac:picMkLst>
            <pc:docMk/>
            <pc:sldMk cId="2218236782" sldId="269"/>
            <ac:picMk id="2" creationId="{B2E54AC8-7C3B-5630-84EA-FFDE1D9A7985}"/>
          </ac:picMkLst>
        </pc:picChg>
      </pc:sldChg>
      <pc:sldChg chg="addSp modSp new mod modAnim">
        <pc:chgData name="Maria Pantermali" userId="db192379ffc091c0" providerId="LiveId" clId="{AD6C195A-6E3D-4597-A0FF-578145E19BD4}" dt="2023-09-21T15:33:13.253" v="4476" actId="14100"/>
        <pc:sldMkLst>
          <pc:docMk/>
          <pc:sldMk cId="1122895082" sldId="270"/>
        </pc:sldMkLst>
        <pc:spChg chg="mod">
          <ac:chgData name="Maria Pantermali" userId="db192379ffc091c0" providerId="LiveId" clId="{AD6C195A-6E3D-4597-A0FF-578145E19BD4}" dt="2023-09-21T14:52:41.450" v="4069"/>
          <ac:spMkLst>
            <pc:docMk/>
            <pc:sldMk cId="1122895082" sldId="270"/>
            <ac:spMk id="2" creationId="{996C4C6C-198A-327F-CB35-24F760C672DD}"/>
          </ac:spMkLst>
        </pc:spChg>
        <pc:picChg chg="add mod modCrop">
          <ac:chgData name="Maria Pantermali" userId="db192379ffc091c0" providerId="LiveId" clId="{AD6C195A-6E3D-4597-A0FF-578145E19BD4}" dt="2023-09-21T14:42:44.205" v="4036" actId="1076"/>
          <ac:picMkLst>
            <pc:docMk/>
            <pc:sldMk cId="1122895082" sldId="270"/>
            <ac:picMk id="3" creationId="{D905E444-1EB0-B088-17BF-CEB7A2210DE9}"/>
          </ac:picMkLst>
        </pc:picChg>
        <pc:picChg chg="add mod modCrop">
          <ac:chgData name="Maria Pantermali" userId="db192379ffc091c0" providerId="LiveId" clId="{AD6C195A-6E3D-4597-A0FF-578145E19BD4}" dt="2023-09-21T14:44:54.580" v="4041" actId="1076"/>
          <ac:picMkLst>
            <pc:docMk/>
            <pc:sldMk cId="1122895082" sldId="270"/>
            <ac:picMk id="4" creationId="{F93E508C-544B-E3EC-E7AD-C3A708D62F6D}"/>
          </ac:picMkLst>
        </pc:picChg>
        <pc:picChg chg="add mod modCrop">
          <ac:chgData name="Maria Pantermali" userId="db192379ffc091c0" providerId="LiveId" clId="{AD6C195A-6E3D-4597-A0FF-578145E19BD4}" dt="2023-09-21T14:47:50.562" v="4047" actId="1076"/>
          <ac:picMkLst>
            <pc:docMk/>
            <pc:sldMk cId="1122895082" sldId="270"/>
            <ac:picMk id="5" creationId="{095DEBD3-DCD2-04B2-5117-4BD489120E59}"/>
          </ac:picMkLst>
        </pc:picChg>
        <pc:picChg chg="add mod">
          <ac:chgData name="Maria Pantermali" userId="db192379ffc091c0" providerId="LiveId" clId="{AD6C195A-6E3D-4597-A0FF-578145E19BD4}" dt="2023-09-21T15:33:13.253" v="4476" actId="14100"/>
          <ac:picMkLst>
            <pc:docMk/>
            <pc:sldMk cId="1122895082" sldId="270"/>
            <ac:picMk id="6" creationId="{04842349-74EA-1D21-FA13-1843747026A0}"/>
          </ac:picMkLst>
        </pc:picChg>
      </pc:sldChg>
      <pc:sldChg chg="addSp delSp modSp new del mod">
        <pc:chgData name="Maria Pantermali" userId="db192379ffc091c0" providerId="LiveId" clId="{AD6C195A-6E3D-4597-A0FF-578145E19BD4}" dt="2023-09-21T14:31:54.036" v="3987" actId="2696"/>
        <pc:sldMkLst>
          <pc:docMk/>
          <pc:sldMk cId="3960658091" sldId="271"/>
        </pc:sldMkLst>
        <pc:picChg chg="add del mod">
          <ac:chgData name="Maria Pantermali" userId="db192379ffc091c0" providerId="LiveId" clId="{AD6C195A-6E3D-4597-A0FF-578145E19BD4}" dt="2023-09-21T14:03:04.228" v="3790"/>
          <ac:picMkLst>
            <pc:docMk/>
            <pc:sldMk cId="3960658091" sldId="271"/>
            <ac:picMk id="2" creationId="{5CAFBE00-DFD0-DF8C-9689-0C232C6692D9}"/>
          </ac:picMkLst>
        </pc:picChg>
        <pc:picChg chg="add del mod">
          <ac:chgData name="Maria Pantermali" userId="db192379ffc091c0" providerId="LiveId" clId="{AD6C195A-6E3D-4597-A0FF-578145E19BD4}" dt="2023-09-21T14:03:03.347" v="3788"/>
          <ac:picMkLst>
            <pc:docMk/>
            <pc:sldMk cId="3960658091" sldId="271"/>
            <ac:picMk id="3" creationId="{3AFEDBAF-6889-22A8-3D4B-1EDAAF8BDDA2}"/>
          </ac:picMkLst>
        </pc:picChg>
        <pc:picChg chg="add del">
          <ac:chgData name="Maria Pantermali" userId="db192379ffc091c0" providerId="LiveId" clId="{AD6C195A-6E3D-4597-A0FF-578145E19BD4}" dt="2023-09-21T14:03:43.580" v="3808"/>
          <ac:picMkLst>
            <pc:docMk/>
            <pc:sldMk cId="3960658091" sldId="271"/>
            <ac:picMk id="4" creationId="{05C52BD7-D09E-6DD7-C7C0-0A746C72BCC0}"/>
          </ac:picMkLst>
        </pc:picChg>
      </pc:sldChg>
      <pc:sldChg chg="addSp delSp modSp add del mod setBg addAnim delAnim modAnim">
        <pc:chgData name="Maria Pantermali" userId="db192379ffc091c0" providerId="LiveId" clId="{AD6C195A-6E3D-4597-A0FF-578145E19BD4}" dt="2023-09-21T14:12:57.055" v="3853" actId="2696"/>
        <pc:sldMkLst>
          <pc:docMk/>
          <pc:sldMk cId="3580959546" sldId="290"/>
        </pc:sldMkLst>
        <pc:spChg chg="del mod">
          <ac:chgData name="Maria Pantermali" userId="db192379ffc091c0" providerId="LiveId" clId="{AD6C195A-6E3D-4597-A0FF-578145E19BD4}" dt="2023-09-21T13:45:37.465" v="3672"/>
          <ac:spMkLst>
            <pc:docMk/>
            <pc:sldMk cId="3580959546" sldId="290"/>
            <ac:spMk id="4" creationId="{DA7F7E20-3E8F-9D99-722A-3D0CA5E19F53}"/>
          </ac:spMkLst>
        </pc:spChg>
        <pc:spChg chg="add del">
          <ac:chgData name="Maria Pantermali" userId="db192379ffc091c0" providerId="LiveId" clId="{AD6C195A-6E3D-4597-A0FF-578145E19BD4}" dt="2023-09-21T13:48:30.227" v="3698" actId="478"/>
          <ac:spMkLst>
            <pc:docMk/>
            <pc:sldMk cId="3580959546" sldId="290"/>
            <ac:spMk id="14" creationId="{40B0F1E3-B560-DF55-9199-5680D8EC4706}"/>
          </ac:spMkLst>
        </pc:spChg>
        <pc:spChg chg="add del">
          <ac:chgData name="Maria Pantermali" userId="db192379ffc091c0" providerId="LiveId" clId="{AD6C195A-6E3D-4597-A0FF-578145E19BD4}" dt="2023-09-21T13:48:33.025" v="3699" actId="478"/>
          <ac:spMkLst>
            <pc:docMk/>
            <pc:sldMk cId="3580959546" sldId="290"/>
            <ac:spMk id="20" creationId="{80880F88-6B19-52E4-EC8F-419E37B0577F}"/>
          </ac:spMkLst>
        </pc:spChg>
        <pc:spChg chg="add del mod">
          <ac:chgData name="Maria Pantermali" userId="db192379ffc091c0" providerId="LiveId" clId="{AD6C195A-6E3D-4597-A0FF-578145E19BD4}" dt="2023-09-21T13:48:27.799" v="3694" actId="47"/>
          <ac:spMkLst>
            <pc:docMk/>
            <pc:sldMk cId="3580959546" sldId="290"/>
            <ac:spMk id="25" creationId="{F04AA0EA-7353-BD98-B895-1BBD520CD968}"/>
          </ac:spMkLst>
        </pc:spChg>
        <pc:spChg chg="add del mod">
          <ac:chgData name="Maria Pantermali" userId="db192379ffc091c0" providerId="LiveId" clId="{AD6C195A-6E3D-4597-A0FF-578145E19BD4}" dt="2023-09-21T13:48:42.283" v="3703"/>
          <ac:spMkLst>
            <pc:docMk/>
            <pc:sldMk cId="3580959546" sldId="290"/>
            <ac:spMk id="29" creationId="{B70C282D-962E-0BDD-D3F9-A498A415279F}"/>
          </ac:spMkLst>
        </pc:spChg>
        <pc:spChg chg="del">
          <ac:chgData name="Maria Pantermali" userId="db192379ffc091c0" providerId="LiveId" clId="{AD6C195A-6E3D-4597-A0FF-578145E19BD4}" dt="2023-09-21T13:48:50.671" v="3705" actId="478"/>
          <ac:spMkLst>
            <pc:docMk/>
            <pc:sldMk cId="3580959546" sldId="290"/>
            <ac:spMk id="31" creationId="{034E7642-214E-CA49-09F6-C20CC4FFACA8}"/>
          </ac:spMkLst>
        </pc:spChg>
        <pc:spChg chg="del mod">
          <ac:chgData name="Maria Pantermali" userId="db192379ffc091c0" providerId="LiveId" clId="{AD6C195A-6E3D-4597-A0FF-578145E19BD4}" dt="2023-09-21T13:48:58.134" v="3708"/>
          <ac:spMkLst>
            <pc:docMk/>
            <pc:sldMk cId="3580959546" sldId="290"/>
            <ac:spMk id="32" creationId="{0637F274-3EA9-C0AA-3EFD-5D29237E46EB}"/>
          </ac:spMkLst>
        </pc:spChg>
        <pc:spChg chg="mod ord">
          <ac:chgData name="Maria Pantermali" userId="db192379ffc091c0" providerId="LiveId" clId="{AD6C195A-6E3D-4597-A0FF-578145E19BD4}" dt="2023-09-21T14:03:05.236" v="3792" actId="207"/>
          <ac:spMkLst>
            <pc:docMk/>
            <pc:sldMk cId="3580959546" sldId="290"/>
            <ac:spMk id="34" creationId="{AFD766E5-EC0C-8918-D0AC-456F716606A7}"/>
          </ac:spMkLst>
        </pc:spChg>
        <pc:spChg chg="del">
          <ac:chgData name="Maria Pantermali" userId="db192379ffc091c0" providerId="LiveId" clId="{AD6C195A-6E3D-4597-A0FF-578145E19BD4}" dt="2023-09-21T13:48:46.305" v="3704" actId="478"/>
          <ac:spMkLst>
            <pc:docMk/>
            <pc:sldMk cId="3580959546" sldId="290"/>
            <ac:spMk id="35" creationId="{3E6D387B-528F-D6B5-525F-277A7CF00B01}"/>
          </ac:spMkLst>
        </pc:spChg>
        <pc:spChg chg="add del">
          <ac:chgData name="Maria Pantermali" userId="db192379ffc091c0" providerId="LiveId" clId="{AD6C195A-6E3D-4597-A0FF-578145E19BD4}" dt="2023-09-21T14:03:04.743" v="3791" actId="34122"/>
          <ac:spMkLst>
            <pc:docMk/>
            <pc:sldMk cId="3580959546" sldId="290"/>
            <ac:spMk id="42" creationId="{64AB15AF-EF35-4804-AF8C-C58A660629AF}"/>
          </ac:spMkLst>
        </pc:spChg>
        <pc:spChg chg="del">
          <ac:chgData name="Maria Pantermali" userId="db192379ffc091c0" providerId="LiveId" clId="{AD6C195A-6E3D-4597-A0FF-578145E19BD4}" dt="2023-09-21T13:47:31.094" v="3676" actId="478"/>
          <ac:spMkLst>
            <pc:docMk/>
            <pc:sldMk cId="3580959546" sldId="290"/>
            <ac:spMk id="50" creationId="{3E4FEC45-2B64-B462-9473-6F9B9FA9B618}"/>
          </ac:spMkLst>
        </pc:spChg>
        <pc:spChg chg="del">
          <ac:chgData name="Maria Pantermali" userId="db192379ffc091c0" providerId="LiveId" clId="{AD6C195A-6E3D-4597-A0FF-578145E19BD4}" dt="2023-09-21T13:47:47.470" v="3679" actId="478"/>
          <ac:spMkLst>
            <pc:docMk/>
            <pc:sldMk cId="3580959546" sldId="290"/>
            <ac:spMk id="60" creationId="{5BF4F4CF-ABB7-657B-811F-0B2A48978EC4}"/>
          </ac:spMkLst>
        </pc:spChg>
        <pc:picChg chg="mod">
          <ac:chgData name="Maria Pantermali" userId="db192379ffc091c0" providerId="LiveId" clId="{AD6C195A-6E3D-4597-A0FF-578145E19BD4}" dt="2023-09-21T13:47:13.495" v="3673" actId="14100"/>
          <ac:picMkLst>
            <pc:docMk/>
            <pc:sldMk cId="3580959546" sldId="290"/>
            <ac:picMk id="9" creationId="{78BEFD9B-00E7-073A-5BCC-FF0990C25EFD}"/>
          </ac:picMkLst>
        </pc:picChg>
        <pc:picChg chg="add del mod">
          <ac:chgData name="Maria Pantermali" userId="db192379ffc091c0" providerId="LiveId" clId="{AD6C195A-6E3D-4597-A0FF-578145E19BD4}" dt="2023-09-21T13:47:19.662" v="3674" actId="14100"/>
          <ac:picMkLst>
            <pc:docMk/>
            <pc:sldMk cId="3580959546" sldId="290"/>
            <ac:picMk id="10" creationId="{A17D66B6-4B46-15AD-15AB-18BF8B8375D8}"/>
          </ac:picMkLst>
        </pc:picChg>
        <pc:picChg chg="mod">
          <ac:chgData name="Maria Pantermali" userId="db192379ffc091c0" providerId="LiveId" clId="{AD6C195A-6E3D-4597-A0FF-578145E19BD4}" dt="2023-09-21T13:47:27.822" v="3675" actId="14100"/>
          <ac:picMkLst>
            <pc:docMk/>
            <pc:sldMk cId="3580959546" sldId="290"/>
            <ac:picMk id="15" creationId="{E27AEC20-1E9E-1415-061E-DDD5BEA37E0E}"/>
          </ac:picMkLst>
        </pc:picChg>
        <pc:picChg chg="add mod">
          <ac:chgData name="Maria Pantermali" userId="db192379ffc091c0" providerId="LiveId" clId="{AD6C195A-6E3D-4597-A0FF-578145E19BD4}" dt="2023-09-21T13:55:02.435" v="3736" actId="1076"/>
          <ac:picMkLst>
            <pc:docMk/>
            <pc:sldMk cId="3580959546" sldId="290"/>
            <ac:picMk id="41" creationId="{93DC908C-049B-0C4D-4D53-938ABFA594C8}"/>
          </ac:picMkLst>
        </pc:picChg>
        <pc:picChg chg="add del mod">
          <ac:chgData name="Maria Pantermali" userId="db192379ffc091c0" providerId="LiveId" clId="{AD6C195A-6E3D-4597-A0FF-578145E19BD4}" dt="2023-09-21T14:03:13.225" v="3806" actId="688"/>
          <ac:picMkLst>
            <pc:docMk/>
            <pc:sldMk cId="3580959546" sldId="290"/>
            <ac:picMk id="59" creationId="{77ED9057-8C47-2CB2-C36F-D8F1375FC80A}"/>
          </ac:picMkLst>
        </pc:picChg>
        <pc:inkChg chg="add del">
          <ac:chgData name="Maria Pantermali" userId="db192379ffc091c0" providerId="LiveId" clId="{AD6C195A-6E3D-4597-A0FF-578145E19BD4}" dt="2023-09-21T13:52:20.635" v="3714" actId="9405"/>
          <ac:inkMkLst>
            <pc:docMk/>
            <pc:sldMk cId="3580959546" sldId="290"/>
            <ac:inkMk id="5" creationId="{AED70D90-FBBE-AFD4-8F84-D1E9DD109B55}"/>
          </ac:inkMkLst>
        </pc:inkChg>
        <pc:inkChg chg="add del">
          <ac:chgData name="Maria Pantermali" userId="db192379ffc091c0" providerId="LiveId" clId="{AD6C195A-6E3D-4597-A0FF-578145E19BD4}" dt="2023-09-21T13:52:20.053" v="3713" actId="9405"/>
          <ac:inkMkLst>
            <pc:docMk/>
            <pc:sldMk cId="3580959546" sldId="290"/>
            <ac:inkMk id="6" creationId="{92A2E446-8EA7-75C4-C422-62D24D04FC77}"/>
          </ac:inkMkLst>
        </pc:inkChg>
        <pc:inkChg chg="add del">
          <ac:chgData name="Maria Pantermali" userId="db192379ffc091c0" providerId="LiveId" clId="{AD6C195A-6E3D-4597-A0FF-578145E19BD4}" dt="2023-09-21T13:52:19.406" v="3712" actId="9405"/>
          <ac:inkMkLst>
            <pc:docMk/>
            <pc:sldMk cId="3580959546" sldId="290"/>
            <ac:inkMk id="7" creationId="{A1B3BF92-0847-6576-54C4-91B229FCDA99}"/>
          </ac:inkMkLst>
        </pc:inkChg>
        <pc:inkChg chg="add">
          <ac:chgData name="Maria Pantermali" userId="db192379ffc091c0" providerId="LiveId" clId="{AD6C195A-6E3D-4597-A0FF-578145E19BD4}" dt="2023-09-21T13:52:26.696" v="3715" actId="9405"/>
          <ac:inkMkLst>
            <pc:docMk/>
            <pc:sldMk cId="3580959546" sldId="290"/>
            <ac:inkMk id="8" creationId="{1B220B4D-E442-7A1E-81F4-266252D7D860}"/>
          </ac:inkMkLst>
        </pc:inkChg>
        <pc:inkChg chg="add">
          <ac:chgData name="Maria Pantermali" userId="db192379ffc091c0" providerId="LiveId" clId="{AD6C195A-6E3D-4597-A0FF-578145E19BD4}" dt="2023-09-21T13:53:17.599" v="3716" actId="9405"/>
          <ac:inkMkLst>
            <pc:docMk/>
            <pc:sldMk cId="3580959546" sldId="290"/>
            <ac:inkMk id="16" creationId="{1B009BAE-7A76-0238-9BA1-6A4E881CF10D}"/>
          </ac:inkMkLst>
        </pc:inkChg>
        <pc:inkChg chg="add">
          <ac:chgData name="Maria Pantermali" userId="db192379ffc091c0" providerId="LiveId" clId="{AD6C195A-6E3D-4597-A0FF-578145E19BD4}" dt="2023-09-21T13:53:18.845" v="3717" actId="9405"/>
          <ac:inkMkLst>
            <pc:docMk/>
            <pc:sldMk cId="3580959546" sldId="290"/>
            <ac:inkMk id="17" creationId="{FB81DC59-A7AE-6192-7D48-098BA9D6FDC3}"/>
          </ac:inkMkLst>
        </pc:inkChg>
        <pc:inkChg chg="add del">
          <ac:chgData name="Maria Pantermali" userId="db192379ffc091c0" providerId="LiveId" clId="{AD6C195A-6E3D-4597-A0FF-578145E19BD4}" dt="2023-09-21T13:53:27.077" v="3719" actId="9405"/>
          <ac:inkMkLst>
            <pc:docMk/>
            <pc:sldMk cId="3580959546" sldId="290"/>
            <ac:inkMk id="18" creationId="{D39C48D4-452A-F59F-74C4-223A19AE7C1D}"/>
          </ac:inkMkLst>
        </pc:inkChg>
        <pc:inkChg chg="add">
          <ac:chgData name="Maria Pantermali" userId="db192379ffc091c0" providerId="LiveId" clId="{AD6C195A-6E3D-4597-A0FF-578145E19BD4}" dt="2023-09-21T13:53:37.041" v="3720" actId="9405"/>
          <ac:inkMkLst>
            <pc:docMk/>
            <pc:sldMk cId="3580959546" sldId="290"/>
            <ac:inkMk id="21" creationId="{B6FB9D89-0CCC-23CA-DF25-459EDDD61396}"/>
          </ac:inkMkLst>
        </pc:inkChg>
        <pc:inkChg chg="add">
          <ac:chgData name="Maria Pantermali" userId="db192379ffc091c0" providerId="LiveId" clId="{AD6C195A-6E3D-4597-A0FF-578145E19BD4}" dt="2023-09-21T13:53:42.695" v="3721" actId="9405"/>
          <ac:inkMkLst>
            <pc:docMk/>
            <pc:sldMk cId="3580959546" sldId="290"/>
            <ac:inkMk id="22" creationId="{E42008CE-8344-95BE-5E10-62F5AD986E92}"/>
          </ac:inkMkLst>
        </pc:inkChg>
        <pc:inkChg chg="add">
          <ac:chgData name="Maria Pantermali" userId="db192379ffc091c0" providerId="LiveId" clId="{AD6C195A-6E3D-4597-A0FF-578145E19BD4}" dt="2023-09-21T13:53:44.352" v="3722" actId="9405"/>
          <ac:inkMkLst>
            <pc:docMk/>
            <pc:sldMk cId="3580959546" sldId="290"/>
            <ac:inkMk id="24" creationId="{E47EC303-5355-428A-9383-BFE46563B93B}"/>
          </ac:inkMkLst>
        </pc:inkChg>
        <pc:inkChg chg="add">
          <ac:chgData name="Maria Pantermali" userId="db192379ffc091c0" providerId="LiveId" clId="{AD6C195A-6E3D-4597-A0FF-578145E19BD4}" dt="2023-09-21T13:53:46.271" v="3723" actId="9405"/>
          <ac:inkMkLst>
            <pc:docMk/>
            <pc:sldMk cId="3580959546" sldId="290"/>
            <ac:inkMk id="26" creationId="{D1C62E5C-EE52-773B-5262-8FD01C972BE2}"/>
          </ac:inkMkLst>
        </pc:inkChg>
        <pc:inkChg chg="add">
          <ac:chgData name="Maria Pantermali" userId="db192379ffc091c0" providerId="LiveId" clId="{AD6C195A-6E3D-4597-A0FF-578145E19BD4}" dt="2023-09-21T13:53:47.584" v="3724" actId="9405"/>
          <ac:inkMkLst>
            <pc:docMk/>
            <pc:sldMk cId="3580959546" sldId="290"/>
            <ac:inkMk id="27" creationId="{27138B82-3F6B-1D56-E499-1AE44797D352}"/>
          </ac:inkMkLst>
        </pc:inkChg>
        <pc:inkChg chg="add del">
          <ac:chgData name="Maria Pantermali" userId="db192379ffc091c0" providerId="LiveId" clId="{AD6C195A-6E3D-4597-A0FF-578145E19BD4}" dt="2023-09-21T14:03:04.743" v="3791" actId="34122"/>
          <ac:inkMkLst>
            <pc:docMk/>
            <pc:sldMk cId="3580959546" sldId="290"/>
            <ac:inkMk id="28" creationId="{425942EC-89AB-78C7-52F2-80F7C06D06B6}"/>
          </ac:inkMkLst>
        </pc:inkChg>
        <pc:inkChg chg="add">
          <ac:chgData name="Maria Pantermali" userId="db192379ffc091c0" providerId="LiveId" clId="{AD6C195A-6E3D-4597-A0FF-578145E19BD4}" dt="2023-09-21T13:53:50.891" v="3726" actId="9405"/>
          <ac:inkMkLst>
            <pc:docMk/>
            <pc:sldMk cId="3580959546" sldId="290"/>
            <ac:inkMk id="30" creationId="{EAFB409E-0B1E-9BCB-ED3F-B305CE12B4CD}"/>
          </ac:inkMkLst>
        </pc:inkChg>
        <pc:inkChg chg="add">
          <ac:chgData name="Maria Pantermali" userId="db192379ffc091c0" providerId="LiveId" clId="{AD6C195A-6E3D-4597-A0FF-578145E19BD4}" dt="2023-09-21T13:54:00.299" v="3727" actId="9405"/>
          <ac:inkMkLst>
            <pc:docMk/>
            <pc:sldMk cId="3580959546" sldId="290"/>
            <ac:inkMk id="33" creationId="{30AC84B1-DD8E-3144-3D57-2586DB4E8D53}"/>
          </ac:inkMkLst>
        </pc:inkChg>
        <pc:inkChg chg="add del">
          <ac:chgData name="Maria Pantermali" userId="db192379ffc091c0" providerId="LiveId" clId="{AD6C195A-6E3D-4597-A0FF-578145E19BD4}" dt="2023-09-21T13:54:05.435" v="3729" actId="9405"/>
          <ac:inkMkLst>
            <pc:docMk/>
            <pc:sldMk cId="3580959546" sldId="290"/>
            <ac:inkMk id="36" creationId="{144CFC6E-DD8E-7250-F3CC-0AD67EB39222}"/>
          </ac:inkMkLst>
        </pc:inkChg>
        <pc:inkChg chg="add">
          <ac:chgData name="Maria Pantermali" userId="db192379ffc091c0" providerId="LiveId" clId="{AD6C195A-6E3D-4597-A0FF-578145E19BD4}" dt="2023-09-21T13:54:13.236" v="3730" actId="9405"/>
          <ac:inkMkLst>
            <pc:docMk/>
            <pc:sldMk cId="3580959546" sldId="290"/>
            <ac:inkMk id="37" creationId="{A576BCE0-FF6D-E66D-E470-36A6BF5876F9}"/>
          </ac:inkMkLst>
        </pc:inkChg>
        <pc:inkChg chg="add">
          <ac:chgData name="Maria Pantermali" userId="db192379ffc091c0" providerId="LiveId" clId="{AD6C195A-6E3D-4597-A0FF-578145E19BD4}" dt="2023-09-21T13:54:19.683" v="3731" actId="9405"/>
          <ac:inkMkLst>
            <pc:docMk/>
            <pc:sldMk cId="3580959546" sldId="290"/>
            <ac:inkMk id="38" creationId="{A3800970-916B-39F8-21B2-AB6CEE1573C1}"/>
          </ac:inkMkLst>
        </pc:inkChg>
        <pc:inkChg chg="add del">
          <ac:chgData name="Maria Pantermali" userId="db192379ffc091c0" providerId="LiveId" clId="{AD6C195A-6E3D-4597-A0FF-578145E19BD4}" dt="2023-09-21T13:54:28.756" v="3733" actId="9405"/>
          <ac:inkMkLst>
            <pc:docMk/>
            <pc:sldMk cId="3580959546" sldId="290"/>
            <ac:inkMk id="39" creationId="{EA376116-F3C6-99B0-01C4-DB1FC619CB53}"/>
          </ac:inkMkLst>
        </pc:inkChg>
        <pc:inkChg chg="add">
          <ac:chgData name="Maria Pantermali" userId="db192379ffc091c0" providerId="LiveId" clId="{AD6C195A-6E3D-4597-A0FF-578145E19BD4}" dt="2023-09-21T13:54:38.583" v="3734" actId="9405"/>
          <ac:inkMkLst>
            <pc:docMk/>
            <pc:sldMk cId="3580959546" sldId="290"/>
            <ac:inkMk id="40" creationId="{45BAFE28-4754-507D-F00E-EE711BC25E9C}"/>
          </ac:inkMkLst>
        </pc:inkChg>
        <pc:inkChg chg="add del">
          <ac:chgData name="Maria Pantermali" userId="db192379ffc091c0" providerId="LiveId" clId="{AD6C195A-6E3D-4597-A0FF-578145E19BD4}" dt="2023-09-21T13:55:17.625" v="3740" actId="9405"/>
          <ac:inkMkLst>
            <pc:docMk/>
            <pc:sldMk cId="3580959546" sldId="290"/>
            <ac:inkMk id="43" creationId="{D3782496-E3B2-436C-9E99-5EECA2308066}"/>
          </ac:inkMkLst>
        </pc:inkChg>
        <pc:inkChg chg="add del">
          <ac:chgData name="Maria Pantermali" userId="db192379ffc091c0" providerId="LiveId" clId="{AD6C195A-6E3D-4597-A0FF-578145E19BD4}" dt="2023-09-21T13:55:16.491" v="3739" actId="9405"/>
          <ac:inkMkLst>
            <pc:docMk/>
            <pc:sldMk cId="3580959546" sldId="290"/>
            <ac:inkMk id="44" creationId="{A3D70A62-3513-18C4-9017-08E36BA8D4F4}"/>
          </ac:inkMkLst>
        </pc:inkChg>
        <pc:inkChg chg="add">
          <ac:chgData name="Maria Pantermali" userId="db192379ffc091c0" providerId="LiveId" clId="{AD6C195A-6E3D-4597-A0FF-578145E19BD4}" dt="2023-09-21T13:55:26.065" v="3741" actId="9405"/>
          <ac:inkMkLst>
            <pc:docMk/>
            <pc:sldMk cId="3580959546" sldId="290"/>
            <ac:inkMk id="45" creationId="{316B6305-F8F1-6D83-B8B0-A0F8D3AABE9A}"/>
          </ac:inkMkLst>
        </pc:inkChg>
        <pc:inkChg chg="add">
          <ac:chgData name="Maria Pantermali" userId="db192379ffc091c0" providerId="LiveId" clId="{AD6C195A-6E3D-4597-A0FF-578145E19BD4}" dt="2023-09-21T13:55:28.418" v="3742" actId="9405"/>
          <ac:inkMkLst>
            <pc:docMk/>
            <pc:sldMk cId="3580959546" sldId="290"/>
            <ac:inkMk id="46" creationId="{54288B53-A110-D61D-6628-15FA050017B9}"/>
          </ac:inkMkLst>
        </pc:inkChg>
        <pc:inkChg chg="add">
          <ac:chgData name="Maria Pantermali" userId="db192379ffc091c0" providerId="LiveId" clId="{AD6C195A-6E3D-4597-A0FF-578145E19BD4}" dt="2023-09-21T13:55:30.608" v="3743" actId="9405"/>
          <ac:inkMkLst>
            <pc:docMk/>
            <pc:sldMk cId="3580959546" sldId="290"/>
            <ac:inkMk id="47" creationId="{C3A907DB-311E-B6F5-3291-E146FD86A8E4}"/>
          </ac:inkMkLst>
        </pc:inkChg>
        <pc:inkChg chg="add">
          <ac:chgData name="Maria Pantermali" userId="db192379ffc091c0" providerId="LiveId" clId="{AD6C195A-6E3D-4597-A0FF-578145E19BD4}" dt="2023-09-21T13:55:32.168" v="3744" actId="9405"/>
          <ac:inkMkLst>
            <pc:docMk/>
            <pc:sldMk cId="3580959546" sldId="290"/>
            <ac:inkMk id="48" creationId="{6DA82FA1-D9B7-5796-A7C9-3262CB84497B}"/>
          </ac:inkMkLst>
        </pc:inkChg>
        <pc:inkChg chg="add">
          <ac:chgData name="Maria Pantermali" userId="db192379ffc091c0" providerId="LiveId" clId="{AD6C195A-6E3D-4597-A0FF-578145E19BD4}" dt="2023-09-21T13:55:34.480" v="3745" actId="9405"/>
          <ac:inkMkLst>
            <pc:docMk/>
            <pc:sldMk cId="3580959546" sldId="290"/>
            <ac:inkMk id="51" creationId="{24295D79-FDD7-34E5-745F-2F31F27D42E3}"/>
          </ac:inkMkLst>
        </pc:inkChg>
        <pc:inkChg chg="add">
          <ac:chgData name="Maria Pantermali" userId="db192379ffc091c0" providerId="LiveId" clId="{AD6C195A-6E3D-4597-A0FF-578145E19BD4}" dt="2023-09-21T13:55:35.873" v="3746" actId="9405"/>
          <ac:inkMkLst>
            <pc:docMk/>
            <pc:sldMk cId="3580959546" sldId="290"/>
            <ac:inkMk id="52" creationId="{6ACD8650-981F-6D90-CD89-0FF755D1C25F}"/>
          </ac:inkMkLst>
        </pc:inkChg>
        <pc:inkChg chg="add">
          <ac:chgData name="Maria Pantermali" userId="db192379ffc091c0" providerId="LiveId" clId="{AD6C195A-6E3D-4597-A0FF-578145E19BD4}" dt="2023-09-21T13:55:37.301" v="3747" actId="9405"/>
          <ac:inkMkLst>
            <pc:docMk/>
            <pc:sldMk cId="3580959546" sldId="290"/>
            <ac:inkMk id="53" creationId="{C5702C64-D5A8-5695-204A-83124EE1D486}"/>
          </ac:inkMkLst>
        </pc:inkChg>
        <pc:inkChg chg="add">
          <ac:chgData name="Maria Pantermali" userId="db192379ffc091c0" providerId="LiveId" clId="{AD6C195A-6E3D-4597-A0FF-578145E19BD4}" dt="2023-09-21T13:55:38.649" v="3748" actId="9405"/>
          <ac:inkMkLst>
            <pc:docMk/>
            <pc:sldMk cId="3580959546" sldId="290"/>
            <ac:inkMk id="54" creationId="{C53A0E30-7F1C-E039-B04E-3F4E0F74E7D9}"/>
          </ac:inkMkLst>
        </pc:inkChg>
        <pc:inkChg chg="add">
          <ac:chgData name="Maria Pantermali" userId="db192379ffc091c0" providerId="LiveId" clId="{AD6C195A-6E3D-4597-A0FF-578145E19BD4}" dt="2023-09-21T13:55:49.628" v="3749" actId="9405"/>
          <ac:inkMkLst>
            <pc:docMk/>
            <pc:sldMk cId="3580959546" sldId="290"/>
            <ac:inkMk id="55" creationId="{C85EE0E3-5313-4D8E-94A2-9BC57C1B2E97}"/>
          </ac:inkMkLst>
        </pc:inkChg>
        <pc:inkChg chg="add">
          <ac:chgData name="Maria Pantermali" userId="db192379ffc091c0" providerId="LiveId" clId="{AD6C195A-6E3D-4597-A0FF-578145E19BD4}" dt="2023-09-21T13:55:54.769" v="3750" actId="9405"/>
          <ac:inkMkLst>
            <pc:docMk/>
            <pc:sldMk cId="3580959546" sldId="290"/>
            <ac:inkMk id="56" creationId="{87D8F523-057A-6566-81D2-AAB3F6CCBD0B}"/>
          </ac:inkMkLst>
        </pc:inkChg>
        <pc:inkChg chg="add">
          <ac:chgData name="Maria Pantermali" userId="db192379ffc091c0" providerId="LiveId" clId="{AD6C195A-6E3D-4597-A0FF-578145E19BD4}" dt="2023-09-21T13:56:00.253" v="3751" actId="9405"/>
          <ac:inkMkLst>
            <pc:docMk/>
            <pc:sldMk cId="3580959546" sldId="290"/>
            <ac:inkMk id="57" creationId="{4070B118-6C0D-CD5D-49D4-A58200CE95C7}"/>
          </ac:inkMkLst>
        </pc:inkChg>
        <pc:inkChg chg="add">
          <ac:chgData name="Maria Pantermali" userId="db192379ffc091c0" providerId="LiveId" clId="{AD6C195A-6E3D-4597-A0FF-578145E19BD4}" dt="2023-09-21T13:56:04.725" v="3752" actId="9405"/>
          <ac:inkMkLst>
            <pc:docMk/>
            <pc:sldMk cId="3580959546" sldId="290"/>
            <ac:inkMk id="58" creationId="{188C756C-4BBE-6A09-D90D-430F05C98EFF}"/>
          </ac:inkMkLst>
        </pc:inkChg>
        <pc:cxnChg chg="del">
          <ac:chgData name="Maria Pantermali" userId="db192379ffc091c0" providerId="LiveId" clId="{AD6C195A-6E3D-4597-A0FF-578145E19BD4}" dt="2023-09-21T13:47:43.512" v="3678" actId="478"/>
          <ac:cxnSpMkLst>
            <pc:docMk/>
            <pc:sldMk cId="3580959546" sldId="290"/>
            <ac:cxnSpMk id="42" creationId="{94C77BFB-5EF0-87AC-3757-5A77DAA35B4F}"/>
          </ac:cxnSpMkLst>
        </pc:cxnChg>
        <pc:cxnChg chg="del">
          <ac:chgData name="Maria Pantermali" userId="db192379ffc091c0" providerId="LiveId" clId="{AD6C195A-6E3D-4597-A0FF-578145E19BD4}" dt="2023-09-21T13:47:41.215" v="3677" actId="478"/>
          <ac:cxnSpMkLst>
            <pc:docMk/>
            <pc:sldMk cId="3580959546" sldId="290"/>
            <ac:cxnSpMk id="49" creationId="{54183EEB-D463-9A2E-40B7-285C2F9E1824}"/>
          </ac:cxnSpMkLst>
        </pc:cxnChg>
        <pc:cxnChg chg="add del mod">
          <ac:chgData name="Maria Pantermali" userId="db192379ffc091c0" providerId="LiveId" clId="{AD6C195A-6E3D-4597-A0FF-578145E19BD4}" dt="2023-09-21T14:03:10.861" v="3801" actId="11529"/>
          <ac:cxnSpMkLst>
            <pc:docMk/>
            <pc:sldMk cId="3580959546" sldId="290"/>
            <ac:cxnSpMk id="62" creationId="{0F70F239-02BB-4E8D-5FA3-C3907F544ADF}"/>
          </ac:cxnSpMkLst>
        </pc:cxnChg>
      </pc:sldChg>
      <pc:sldChg chg="addSp delSp modSp add mod setBg delAnim modAnim">
        <pc:chgData name="Maria Pantermali" userId="db192379ffc091c0" providerId="LiveId" clId="{AD6C195A-6E3D-4597-A0FF-578145E19BD4}" dt="2023-09-21T15:35:06.216" v="4485"/>
        <pc:sldMkLst>
          <pc:docMk/>
          <pc:sldMk cId="2450167528" sldId="291"/>
        </pc:sldMkLst>
        <pc:spChg chg="mod">
          <ac:chgData name="Maria Pantermali" userId="db192379ffc091c0" providerId="LiveId" clId="{AD6C195A-6E3D-4597-A0FF-578145E19BD4}" dt="2023-09-21T14:15:44.049" v="3855" actId="207"/>
          <ac:spMkLst>
            <pc:docMk/>
            <pc:sldMk cId="2450167528" sldId="291"/>
            <ac:spMk id="2" creationId="{3C57216D-0338-FB40-FCC6-701ABDE56402}"/>
          </ac:spMkLst>
        </pc:spChg>
        <pc:spChg chg="del mod">
          <ac:chgData name="Maria Pantermali" userId="db192379ffc091c0" providerId="LiveId" clId="{AD6C195A-6E3D-4597-A0FF-578145E19BD4}" dt="2023-09-21T15:07:03.595" v="4332" actId="21"/>
          <ac:spMkLst>
            <pc:docMk/>
            <pc:sldMk cId="2450167528" sldId="291"/>
            <ac:spMk id="3" creationId="{90DA0BA6-DAC7-CD5F-6B49-1BF9B34C6BDA}"/>
          </ac:spMkLst>
        </pc:spChg>
        <pc:spChg chg="del mod">
          <ac:chgData name="Maria Pantermali" userId="db192379ffc091c0" providerId="LiveId" clId="{AD6C195A-6E3D-4597-A0FF-578145E19BD4}" dt="2023-09-21T14:04:33.832" v="3812"/>
          <ac:spMkLst>
            <pc:docMk/>
            <pc:sldMk cId="2450167528" sldId="291"/>
            <ac:spMk id="4" creationId="{DA7F7E20-3E8F-9D99-722A-3D0CA5E19F53}"/>
          </ac:spMkLst>
        </pc:spChg>
        <pc:spChg chg="del">
          <ac:chgData name="Maria Pantermali" userId="db192379ffc091c0" providerId="LiveId" clId="{AD6C195A-6E3D-4597-A0FF-578145E19BD4}" dt="2023-09-21T14:07:16.981" v="3832" actId="21"/>
          <ac:spMkLst>
            <pc:docMk/>
            <pc:sldMk cId="2450167528" sldId="291"/>
            <ac:spMk id="20" creationId="{80880F88-6B19-52E4-EC8F-419E37B0577F}"/>
          </ac:spMkLst>
        </pc:spChg>
        <pc:spChg chg="del mod">
          <ac:chgData name="Maria Pantermali" userId="db192379ffc091c0" providerId="LiveId" clId="{AD6C195A-6E3D-4597-A0FF-578145E19BD4}" dt="2023-09-21T14:07:26.169" v="3837"/>
          <ac:spMkLst>
            <pc:docMk/>
            <pc:sldMk cId="2450167528" sldId="291"/>
            <ac:spMk id="29" creationId="{B70C282D-962E-0BDD-D3F9-A498A415279F}"/>
          </ac:spMkLst>
        </pc:spChg>
        <pc:spChg chg="del">
          <ac:chgData name="Maria Pantermali" userId="db192379ffc091c0" providerId="LiveId" clId="{AD6C195A-6E3D-4597-A0FF-578145E19BD4}" dt="2023-09-21T14:07:26.169" v="3835" actId="478"/>
          <ac:spMkLst>
            <pc:docMk/>
            <pc:sldMk cId="2450167528" sldId="291"/>
            <ac:spMk id="31" creationId="{034E7642-214E-CA49-09F6-C20CC4FFACA8}"/>
          </ac:spMkLst>
        </pc:spChg>
        <pc:spChg chg="del">
          <ac:chgData name="Maria Pantermali" userId="db192379ffc091c0" providerId="LiveId" clId="{AD6C195A-6E3D-4597-A0FF-578145E19BD4}" dt="2023-09-21T14:12:41.085" v="3852" actId="478"/>
          <ac:spMkLst>
            <pc:docMk/>
            <pc:sldMk cId="2450167528" sldId="291"/>
            <ac:spMk id="32" creationId="{0637F274-3EA9-C0AA-3EFD-5D29237E46EB}"/>
          </ac:spMkLst>
        </pc:spChg>
        <pc:spChg chg="mod">
          <ac:chgData name="Maria Pantermali" userId="db192379ffc091c0" providerId="LiveId" clId="{AD6C195A-6E3D-4597-A0FF-578145E19BD4}" dt="2023-09-21T14:16:50.805" v="3858" actId="207"/>
          <ac:spMkLst>
            <pc:docMk/>
            <pc:sldMk cId="2450167528" sldId="291"/>
            <ac:spMk id="34" creationId="{AFD766E5-EC0C-8918-D0AC-456F716606A7}"/>
          </ac:spMkLst>
        </pc:spChg>
        <pc:spChg chg="del">
          <ac:chgData name="Maria Pantermali" userId="db192379ffc091c0" providerId="LiveId" clId="{AD6C195A-6E3D-4597-A0FF-578145E19BD4}" dt="2023-09-21T14:12:38.263" v="3851" actId="478"/>
          <ac:spMkLst>
            <pc:docMk/>
            <pc:sldMk cId="2450167528" sldId="291"/>
            <ac:spMk id="35" creationId="{3E6D387B-528F-D6B5-525F-277A7CF00B01}"/>
          </ac:spMkLst>
        </pc:spChg>
        <pc:spChg chg="del mod">
          <ac:chgData name="Maria Pantermali" userId="db192379ffc091c0" providerId="LiveId" clId="{AD6C195A-6E3D-4597-A0FF-578145E19BD4}" dt="2023-09-21T14:06:54.460" v="3828"/>
          <ac:spMkLst>
            <pc:docMk/>
            <pc:sldMk cId="2450167528" sldId="291"/>
            <ac:spMk id="50" creationId="{3E4FEC45-2B64-B462-9473-6F9B9FA9B618}"/>
          </ac:spMkLst>
        </pc:spChg>
        <pc:spChg chg="del mod">
          <ac:chgData name="Maria Pantermali" userId="db192379ffc091c0" providerId="LiveId" clId="{AD6C195A-6E3D-4597-A0FF-578145E19BD4}" dt="2023-09-21T14:07:13.461" v="3831" actId="21"/>
          <ac:spMkLst>
            <pc:docMk/>
            <pc:sldMk cId="2450167528" sldId="291"/>
            <ac:spMk id="60" creationId="{5BF4F4CF-ABB7-657B-811F-0B2A48978EC4}"/>
          </ac:spMkLst>
        </pc:spChg>
        <pc:picChg chg="add mod">
          <ac:chgData name="Maria Pantermali" userId="db192379ffc091c0" providerId="LiveId" clId="{AD6C195A-6E3D-4597-A0FF-578145E19BD4}" dt="2023-09-21T14:05:29.392" v="3821" actId="1076"/>
          <ac:picMkLst>
            <pc:docMk/>
            <pc:sldMk cId="2450167528" sldId="291"/>
            <ac:picMk id="5" creationId="{8725EBA1-9615-6C6A-637B-D99AD389D263}"/>
          </ac:picMkLst>
        </pc:picChg>
        <pc:picChg chg="add mod">
          <ac:chgData name="Maria Pantermali" userId="db192379ffc091c0" providerId="LiveId" clId="{AD6C195A-6E3D-4597-A0FF-578145E19BD4}" dt="2023-09-21T14:19:49.078" v="3882" actId="14100"/>
          <ac:picMkLst>
            <pc:docMk/>
            <pc:sldMk cId="2450167528" sldId="291"/>
            <ac:picMk id="8" creationId="{3503905D-0C2C-3D4A-A4C9-F3041BE2558E}"/>
          </ac:picMkLst>
        </pc:picChg>
        <pc:picChg chg="mod">
          <ac:chgData name="Maria Pantermali" userId="db192379ffc091c0" providerId="LiveId" clId="{AD6C195A-6E3D-4597-A0FF-578145E19BD4}" dt="2023-09-21T14:04:54.620" v="3817" actId="1076"/>
          <ac:picMkLst>
            <pc:docMk/>
            <pc:sldMk cId="2450167528" sldId="291"/>
            <ac:picMk id="9" creationId="{78BEFD9B-00E7-073A-5BCC-FF0990C25EFD}"/>
          </ac:picMkLst>
        </pc:picChg>
        <pc:picChg chg="mod">
          <ac:chgData name="Maria Pantermali" userId="db192379ffc091c0" providerId="LiveId" clId="{AD6C195A-6E3D-4597-A0FF-578145E19BD4}" dt="2023-09-21T14:04:52.416" v="3816" actId="1076"/>
          <ac:picMkLst>
            <pc:docMk/>
            <pc:sldMk cId="2450167528" sldId="291"/>
            <ac:picMk id="10" creationId="{A17D66B6-4B46-15AD-15AB-18BF8B8375D8}"/>
          </ac:picMkLst>
        </pc:picChg>
        <pc:picChg chg="mod">
          <ac:chgData name="Maria Pantermali" userId="db192379ffc091c0" providerId="LiveId" clId="{AD6C195A-6E3D-4597-A0FF-578145E19BD4}" dt="2023-09-21T14:19:10.790" v="3873" actId="14100"/>
          <ac:picMkLst>
            <pc:docMk/>
            <pc:sldMk cId="2450167528" sldId="291"/>
            <ac:picMk id="15" creationId="{E27AEC20-1E9E-1415-061E-DDD5BEA37E0E}"/>
          </ac:picMkLst>
        </pc:picChg>
        <pc:picChg chg="add mod">
          <ac:chgData name="Maria Pantermali" userId="db192379ffc091c0" providerId="LiveId" clId="{AD6C195A-6E3D-4597-A0FF-578145E19BD4}" dt="2023-09-21T14:19:31.031" v="3875" actId="1076"/>
          <ac:picMkLst>
            <pc:docMk/>
            <pc:sldMk cId="2450167528" sldId="291"/>
            <ac:picMk id="16" creationId="{334E5B8E-2345-2EDE-26B0-AB46D93A0C00}"/>
          </ac:picMkLst>
        </pc:picChg>
        <pc:picChg chg="add mod">
          <ac:chgData name="Maria Pantermali" userId="db192379ffc091c0" providerId="LiveId" clId="{AD6C195A-6E3D-4597-A0FF-578145E19BD4}" dt="2023-09-21T14:20:03.678" v="3887" actId="1076"/>
          <ac:picMkLst>
            <pc:docMk/>
            <pc:sldMk cId="2450167528" sldId="291"/>
            <ac:picMk id="17" creationId="{BDD538D4-F2F4-F68C-B671-FBB1C5865030}"/>
          </ac:picMkLst>
        </pc:picChg>
        <pc:picChg chg="add mod">
          <ac:chgData name="Maria Pantermali" userId="db192379ffc091c0" providerId="LiveId" clId="{AD6C195A-6E3D-4597-A0FF-578145E19BD4}" dt="2023-09-21T14:20:17.695" v="3889" actId="1076"/>
          <ac:picMkLst>
            <pc:docMk/>
            <pc:sldMk cId="2450167528" sldId="291"/>
            <ac:picMk id="18" creationId="{74AA3821-3140-6E16-B142-4E07812345AF}"/>
          </ac:picMkLst>
        </pc:picChg>
        <pc:picChg chg="add del mod">
          <ac:chgData name="Maria Pantermali" userId="db192379ffc091c0" providerId="LiveId" clId="{AD6C195A-6E3D-4597-A0FF-578145E19BD4}" dt="2023-09-21T14:19:49.854" v="3883"/>
          <ac:picMkLst>
            <pc:docMk/>
            <pc:sldMk cId="2450167528" sldId="291"/>
            <ac:picMk id="1026" creationId="{6154C75A-22FF-B026-C255-481211B5C40F}"/>
          </ac:picMkLst>
        </pc:picChg>
        <pc:cxnChg chg="add mod">
          <ac:chgData name="Maria Pantermali" userId="db192379ffc091c0" providerId="LiveId" clId="{AD6C195A-6E3D-4597-A0FF-578145E19BD4}" dt="2023-09-21T14:17:57.875" v="3862" actId="692"/>
          <ac:cxnSpMkLst>
            <pc:docMk/>
            <pc:sldMk cId="2450167528" sldId="291"/>
            <ac:cxnSpMk id="7" creationId="{64AB5BE4-3031-9A08-0723-A9EB4CC2E7D7}"/>
          </ac:cxnSpMkLst>
        </pc:cxnChg>
        <pc:cxnChg chg="del">
          <ac:chgData name="Maria Pantermali" userId="db192379ffc091c0" providerId="LiveId" clId="{AD6C195A-6E3D-4597-A0FF-578145E19BD4}" dt="2023-09-21T14:06:57.042" v="3829" actId="478"/>
          <ac:cxnSpMkLst>
            <pc:docMk/>
            <pc:sldMk cId="2450167528" sldId="291"/>
            <ac:cxnSpMk id="42" creationId="{94C77BFB-5EF0-87AC-3757-5A77DAA35B4F}"/>
          </ac:cxnSpMkLst>
        </pc:cxnChg>
        <pc:cxnChg chg="del">
          <ac:chgData name="Maria Pantermali" userId="db192379ffc091c0" providerId="LiveId" clId="{AD6C195A-6E3D-4597-A0FF-578145E19BD4}" dt="2023-09-21T14:06:54.460" v="3826" actId="478"/>
          <ac:cxnSpMkLst>
            <pc:docMk/>
            <pc:sldMk cId="2450167528" sldId="291"/>
            <ac:cxnSpMk id="49" creationId="{54183EEB-D463-9A2E-40B7-285C2F9E1824}"/>
          </ac:cxnSpMkLst>
        </pc:cxnChg>
      </pc:sldChg>
      <pc:sldChg chg="addSp delSp modSp new mod modClrScheme modAnim chgLayout">
        <pc:chgData name="Maria Pantermali" userId="db192379ffc091c0" providerId="LiveId" clId="{AD6C195A-6E3D-4597-A0FF-578145E19BD4}" dt="2023-09-21T15:34:23.602" v="4484"/>
        <pc:sldMkLst>
          <pc:docMk/>
          <pc:sldMk cId="768427346" sldId="292"/>
        </pc:sldMkLst>
        <pc:spChg chg="add mod ord">
          <ac:chgData name="Maria Pantermali" userId="db192379ffc091c0" providerId="LiveId" clId="{AD6C195A-6E3D-4597-A0FF-578145E19BD4}" dt="2023-09-21T15:06:27.575" v="4330" actId="20577"/>
          <ac:spMkLst>
            <pc:docMk/>
            <pc:sldMk cId="768427346" sldId="292"/>
            <ac:spMk id="3" creationId="{4435CAC3-6011-E615-A05C-6F7A4BBD3AF0}"/>
          </ac:spMkLst>
        </pc:spChg>
        <pc:picChg chg="add mod">
          <ac:chgData name="Maria Pantermali" userId="db192379ffc091c0" providerId="LiveId" clId="{AD6C195A-6E3D-4597-A0FF-578145E19BD4}" dt="2023-09-21T15:03:38.314" v="4232" actId="14100"/>
          <ac:picMkLst>
            <pc:docMk/>
            <pc:sldMk cId="768427346" sldId="292"/>
            <ac:picMk id="2" creationId="{39406832-033F-EE0B-DEEE-10ECC636B722}"/>
          </ac:picMkLst>
        </pc:picChg>
        <pc:picChg chg="add mod">
          <ac:chgData name="Maria Pantermali" userId="db192379ffc091c0" providerId="LiveId" clId="{AD6C195A-6E3D-4597-A0FF-578145E19BD4}" dt="2023-09-21T15:04:05.880" v="4240" actId="1076"/>
          <ac:picMkLst>
            <pc:docMk/>
            <pc:sldMk cId="768427346" sldId="292"/>
            <ac:picMk id="4" creationId="{532D9FED-0ADC-94B0-3782-1F67324C9D08}"/>
          </ac:picMkLst>
        </pc:picChg>
        <pc:picChg chg="add del">
          <ac:chgData name="Maria Pantermali" userId="db192379ffc091c0" providerId="LiveId" clId="{AD6C195A-6E3D-4597-A0FF-578145E19BD4}" dt="2023-09-21T15:03:13.715" v="4229" actId="478"/>
          <ac:picMkLst>
            <pc:docMk/>
            <pc:sldMk cId="768427346" sldId="292"/>
            <ac:picMk id="7" creationId="{3B726D25-2FFF-BC57-5931-89E98EB29A52}"/>
          </ac:picMkLst>
        </pc:picChg>
        <pc:picChg chg="add mod">
          <ac:chgData name="Maria Pantermali" userId="db192379ffc091c0" providerId="LiveId" clId="{AD6C195A-6E3D-4597-A0FF-578145E19BD4}" dt="2023-09-21T15:04:34.728" v="4242" actId="1076"/>
          <ac:picMkLst>
            <pc:docMk/>
            <pc:sldMk cId="768427346" sldId="292"/>
            <ac:picMk id="8" creationId="{77011468-70E0-0EBD-B5FE-B7061712CB6C}"/>
          </ac:picMkLst>
        </pc:picChg>
        <pc:picChg chg="add mod">
          <ac:chgData name="Maria Pantermali" userId="db192379ffc091c0" providerId="LiveId" clId="{AD6C195A-6E3D-4597-A0FF-578145E19BD4}" dt="2023-09-21T15:04:37.949" v="4243" actId="1076"/>
          <ac:picMkLst>
            <pc:docMk/>
            <pc:sldMk cId="768427346" sldId="292"/>
            <ac:picMk id="10" creationId="{A01C5A84-925B-4F5B-9867-1132A902A9E5}"/>
          </ac:picMkLst>
        </pc:picChg>
        <pc:cxnChg chg="add mod">
          <ac:chgData name="Maria Pantermali" userId="db192379ffc091c0" providerId="LiveId" clId="{AD6C195A-6E3D-4597-A0FF-578145E19BD4}" dt="2023-09-21T15:03:52.611" v="4236" actId="14100"/>
          <ac:cxnSpMkLst>
            <pc:docMk/>
            <pc:sldMk cId="768427346" sldId="292"/>
            <ac:cxnSpMk id="6" creationId="{B5D92FAE-B30A-0508-CC28-0BE59449804D}"/>
          </ac:cxnSpMkLst>
        </pc:cxnChg>
      </pc:sldChg>
      <pc:sldChg chg="addSp modSp new mod modAnim">
        <pc:chgData name="Maria Pantermali" userId="db192379ffc091c0" providerId="LiveId" clId="{AD6C195A-6E3D-4597-A0FF-578145E19BD4}" dt="2023-09-21T15:33:49.258" v="4477"/>
        <pc:sldMkLst>
          <pc:docMk/>
          <pc:sldMk cId="489785519" sldId="293"/>
        </pc:sldMkLst>
        <pc:spChg chg="add mod">
          <ac:chgData name="Maria Pantermali" userId="db192379ffc091c0" providerId="LiveId" clId="{AD6C195A-6E3D-4597-A0FF-578145E19BD4}" dt="2023-09-21T15:07:12.901" v="4334" actId="1076"/>
          <ac:spMkLst>
            <pc:docMk/>
            <pc:sldMk cId="489785519" sldId="293"/>
            <ac:spMk id="2" creationId="{4314FB76-BBE9-13C0-7946-9DE5C8D5D9F9}"/>
          </ac:spMkLst>
        </pc:spChg>
        <pc:spChg chg="add mod">
          <ac:chgData name="Maria Pantermali" userId="db192379ffc091c0" providerId="LiveId" clId="{AD6C195A-6E3D-4597-A0FF-578145E19BD4}" dt="2023-09-21T15:10:21.320" v="4432" actId="20577"/>
          <ac:spMkLst>
            <pc:docMk/>
            <pc:sldMk cId="489785519" sldId="293"/>
            <ac:spMk id="3" creationId="{9DE7C882-A861-4B5A-1004-D4F5005EB756}"/>
          </ac:spMkLst>
        </pc:spChg>
        <pc:picChg chg="add mod">
          <ac:chgData name="Maria Pantermali" userId="db192379ffc091c0" providerId="LiveId" clId="{AD6C195A-6E3D-4597-A0FF-578145E19BD4}" dt="2023-09-21T15:08:38.846" v="4398" actId="1076"/>
          <ac:picMkLst>
            <pc:docMk/>
            <pc:sldMk cId="489785519" sldId="293"/>
            <ac:picMk id="4" creationId="{C7835803-DACB-FFC7-60CD-B47A0CF9BC0D}"/>
          </ac:picMkLst>
        </pc:picChg>
        <pc:picChg chg="add mod">
          <ac:chgData name="Maria Pantermali" userId="db192379ffc091c0" providerId="LiveId" clId="{AD6C195A-6E3D-4597-A0FF-578145E19BD4}" dt="2023-09-21T15:09:32.439" v="4407" actId="1076"/>
          <ac:picMkLst>
            <pc:docMk/>
            <pc:sldMk cId="489785519" sldId="293"/>
            <ac:picMk id="5" creationId="{298BEB83-AD5D-66A2-0861-59ECCEE96D75}"/>
          </ac:picMkLst>
        </pc:picChg>
        <pc:picChg chg="add mod">
          <ac:chgData name="Maria Pantermali" userId="db192379ffc091c0" providerId="LiveId" clId="{AD6C195A-6E3D-4597-A0FF-578145E19BD4}" dt="2023-09-21T15:09:50.150" v="4411" actId="1076"/>
          <ac:picMkLst>
            <pc:docMk/>
            <pc:sldMk cId="489785519" sldId="293"/>
            <ac:picMk id="6" creationId="{4FEFDCF9-3BCD-3863-BDE8-79ED5D42F016}"/>
          </ac:picMkLst>
        </pc:picChg>
      </pc:sldChg>
      <pc:sldChg chg="addSp delSp modSp new del mod modClrScheme chgLayout">
        <pc:chgData name="Maria Pantermali" userId="db192379ffc091c0" providerId="LiveId" clId="{AD6C195A-6E3D-4597-A0FF-578145E19BD4}" dt="2023-09-22T10:07:40.502" v="4498" actId="2696"/>
        <pc:sldMkLst>
          <pc:docMk/>
          <pc:sldMk cId="1494351238" sldId="294"/>
        </pc:sldMkLst>
        <pc:spChg chg="add mod">
          <ac:chgData name="Maria Pantermali" userId="db192379ffc091c0" providerId="LiveId" clId="{AD6C195A-6E3D-4597-A0FF-578145E19BD4}" dt="2023-09-22T10:07:15.578" v="4496" actId="700"/>
          <ac:spMkLst>
            <pc:docMk/>
            <pc:sldMk cId="1494351238" sldId="294"/>
            <ac:spMk id="3" creationId="{79A70671-A94D-33E4-68DE-73F3DF411940}"/>
          </ac:spMkLst>
        </pc:spChg>
        <pc:spChg chg="add mod">
          <ac:chgData name="Maria Pantermali" userId="db192379ffc091c0" providerId="LiveId" clId="{AD6C195A-6E3D-4597-A0FF-578145E19BD4}" dt="2023-09-22T10:07:15.578" v="4496" actId="700"/>
          <ac:spMkLst>
            <pc:docMk/>
            <pc:sldMk cId="1494351238" sldId="294"/>
            <ac:spMk id="4" creationId="{F069D341-B467-6C61-7D23-A5A4D6E0E642}"/>
          </ac:spMkLst>
        </pc:spChg>
        <pc:picChg chg="add del">
          <ac:chgData name="Maria Pantermali" userId="db192379ffc091c0" providerId="LiveId" clId="{AD6C195A-6E3D-4597-A0FF-578145E19BD4}" dt="2023-09-22T10:05:58.682" v="4488"/>
          <ac:picMkLst>
            <pc:docMk/>
            <pc:sldMk cId="1494351238" sldId="294"/>
            <ac:picMk id="2" creationId="{A4B26A77-8393-DC9E-4068-D24999DE279B}"/>
          </ac:picMkLst>
        </pc:picChg>
      </pc:sldChg>
      <pc:sldChg chg="addSp delSp modSp add del mod modClrScheme chgLayout">
        <pc:chgData name="Maria Pantermali" userId="db192379ffc091c0" providerId="LiveId" clId="{AD6C195A-6E3D-4597-A0FF-578145E19BD4}" dt="2023-09-22T10:07:58.762" v="4499" actId="2696"/>
        <pc:sldMkLst>
          <pc:docMk/>
          <pc:sldMk cId="890833189" sldId="295"/>
        </pc:sldMkLst>
        <pc:spChg chg="add del mod ord">
          <ac:chgData name="Maria Pantermali" userId="db192379ffc091c0" providerId="LiveId" clId="{AD6C195A-6E3D-4597-A0FF-578145E19BD4}" dt="2023-09-22T10:06:35.072" v="4491" actId="700"/>
          <ac:spMkLst>
            <pc:docMk/>
            <pc:sldMk cId="890833189" sldId="295"/>
            <ac:spMk id="2" creationId="{259C0584-AAFC-1921-978E-E4E836F37683}"/>
          </ac:spMkLst>
        </pc:spChg>
        <pc:spChg chg="add del mod ord">
          <ac:chgData name="Maria Pantermali" userId="db192379ffc091c0" providerId="LiveId" clId="{AD6C195A-6E3D-4597-A0FF-578145E19BD4}" dt="2023-09-22T10:06:35.072" v="4491" actId="700"/>
          <ac:spMkLst>
            <pc:docMk/>
            <pc:sldMk cId="890833189" sldId="295"/>
            <ac:spMk id="3" creationId="{8E18DC14-7D28-FF68-3079-290B0F399C92}"/>
          </ac:spMkLst>
        </pc:spChg>
        <pc:spChg chg="add del mod ord">
          <ac:chgData name="Maria Pantermali" userId="db192379ffc091c0" providerId="LiveId" clId="{AD6C195A-6E3D-4597-A0FF-578145E19BD4}" dt="2023-09-22T10:06:50.644" v="4493" actId="700"/>
          <ac:spMkLst>
            <pc:docMk/>
            <pc:sldMk cId="890833189" sldId="295"/>
            <ac:spMk id="5" creationId="{AD2727B8-FCEE-90EB-E089-F5CC2CC25D60}"/>
          </ac:spMkLst>
        </pc:spChg>
        <pc:spChg chg="add del mod ord">
          <ac:chgData name="Maria Pantermali" userId="db192379ffc091c0" providerId="LiveId" clId="{AD6C195A-6E3D-4597-A0FF-578145E19BD4}" dt="2023-09-22T10:06:50.644" v="4493" actId="700"/>
          <ac:spMkLst>
            <pc:docMk/>
            <pc:sldMk cId="890833189" sldId="295"/>
            <ac:spMk id="8" creationId="{C298804A-E914-0916-9B85-1402D524B69B}"/>
          </ac:spMkLst>
        </pc:spChg>
      </pc:sldChg>
      <pc:sldMasterChg chg="setBg modSldLayout">
        <pc:chgData name="Maria Pantermali" userId="db192379ffc091c0" providerId="LiveId" clId="{AD6C195A-6E3D-4597-A0FF-578145E19BD4}" dt="2023-09-10T08:08:33.227" v="1062"/>
        <pc:sldMasterMkLst>
          <pc:docMk/>
          <pc:sldMasterMk cId="1777008544" sldId="2147483660"/>
        </pc:sldMasterMkLst>
        <pc:sldLayoutChg chg="setBg">
          <pc:chgData name="Maria Pantermali" userId="db192379ffc091c0" providerId="LiveId" clId="{AD6C195A-6E3D-4597-A0FF-578145E19BD4}" dt="2023-09-10T08:08:33.227" v="1062"/>
          <pc:sldLayoutMkLst>
            <pc:docMk/>
            <pc:sldMasterMk cId="1777008544" sldId="2147483660"/>
            <pc:sldLayoutMk cId="2977096157" sldId="2147483661"/>
          </pc:sldLayoutMkLst>
        </pc:sldLayoutChg>
        <pc:sldLayoutChg chg="setBg">
          <pc:chgData name="Maria Pantermali" userId="db192379ffc091c0" providerId="LiveId" clId="{AD6C195A-6E3D-4597-A0FF-578145E19BD4}" dt="2023-09-10T08:08:33.227" v="1062"/>
          <pc:sldLayoutMkLst>
            <pc:docMk/>
            <pc:sldMasterMk cId="1777008544" sldId="2147483660"/>
            <pc:sldLayoutMk cId="268956591" sldId="2147483662"/>
          </pc:sldLayoutMkLst>
        </pc:sldLayoutChg>
        <pc:sldLayoutChg chg="setBg">
          <pc:chgData name="Maria Pantermali" userId="db192379ffc091c0" providerId="LiveId" clId="{AD6C195A-6E3D-4597-A0FF-578145E19BD4}" dt="2023-09-10T08:08:33.227" v="1062"/>
          <pc:sldLayoutMkLst>
            <pc:docMk/>
            <pc:sldMasterMk cId="1777008544" sldId="2147483660"/>
            <pc:sldLayoutMk cId="1330276946" sldId="2147483663"/>
          </pc:sldLayoutMkLst>
        </pc:sldLayoutChg>
        <pc:sldLayoutChg chg="setBg">
          <pc:chgData name="Maria Pantermali" userId="db192379ffc091c0" providerId="LiveId" clId="{AD6C195A-6E3D-4597-A0FF-578145E19BD4}" dt="2023-09-10T08:08:33.227" v="1062"/>
          <pc:sldLayoutMkLst>
            <pc:docMk/>
            <pc:sldMasterMk cId="1777008544" sldId="2147483660"/>
            <pc:sldLayoutMk cId="1694998826" sldId="2147483664"/>
          </pc:sldLayoutMkLst>
        </pc:sldLayoutChg>
        <pc:sldLayoutChg chg="setBg">
          <pc:chgData name="Maria Pantermali" userId="db192379ffc091c0" providerId="LiveId" clId="{AD6C195A-6E3D-4597-A0FF-578145E19BD4}" dt="2023-09-10T08:08:33.227" v="1062"/>
          <pc:sldLayoutMkLst>
            <pc:docMk/>
            <pc:sldMasterMk cId="1777008544" sldId="2147483660"/>
            <pc:sldLayoutMk cId="1694864554" sldId="2147483665"/>
          </pc:sldLayoutMkLst>
        </pc:sldLayoutChg>
        <pc:sldLayoutChg chg="setBg">
          <pc:chgData name="Maria Pantermali" userId="db192379ffc091c0" providerId="LiveId" clId="{AD6C195A-6E3D-4597-A0FF-578145E19BD4}" dt="2023-09-10T08:08:33.227" v="1062"/>
          <pc:sldLayoutMkLst>
            <pc:docMk/>
            <pc:sldMasterMk cId="1777008544" sldId="2147483660"/>
            <pc:sldLayoutMk cId="3063291908" sldId="2147483666"/>
          </pc:sldLayoutMkLst>
        </pc:sldLayoutChg>
        <pc:sldLayoutChg chg="setBg">
          <pc:chgData name="Maria Pantermali" userId="db192379ffc091c0" providerId="LiveId" clId="{AD6C195A-6E3D-4597-A0FF-578145E19BD4}" dt="2023-09-10T08:08:33.227" v="1062"/>
          <pc:sldLayoutMkLst>
            <pc:docMk/>
            <pc:sldMasterMk cId="1777008544" sldId="2147483660"/>
            <pc:sldLayoutMk cId="485963503" sldId="2147483667"/>
          </pc:sldLayoutMkLst>
        </pc:sldLayoutChg>
        <pc:sldLayoutChg chg="setBg">
          <pc:chgData name="Maria Pantermali" userId="db192379ffc091c0" providerId="LiveId" clId="{AD6C195A-6E3D-4597-A0FF-578145E19BD4}" dt="2023-09-10T08:08:33.227" v="1062"/>
          <pc:sldLayoutMkLst>
            <pc:docMk/>
            <pc:sldMasterMk cId="1777008544" sldId="2147483660"/>
            <pc:sldLayoutMk cId="3175434257" sldId="2147483668"/>
          </pc:sldLayoutMkLst>
        </pc:sldLayoutChg>
        <pc:sldLayoutChg chg="setBg">
          <pc:chgData name="Maria Pantermali" userId="db192379ffc091c0" providerId="LiveId" clId="{AD6C195A-6E3D-4597-A0FF-578145E19BD4}" dt="2023-09-10T08:08:33.227" v="1062"/>
          <pc:sldLayoutMkLst>
            <pc:docMk/>
            <pc:sldMasterMk cId="1777008544" sldId="2147483660"/>
            <pc:sldLayoutMk cId="3466783052" sldId="2147483669"/>
          </pc:sldLayoutMkLst>
        </pc:sldLayoutChg>
        <pc:sldLayoutChg chg="setBg">
          <pc:chgData name="Maria Pantermali" userId="db192379ffc091c0" providerId="LiveId" clId="{AD6C195A-6E3D-4597-A0FF-578145E19BD4}" dt="2023-09-10T08:08:33.227" v="1062"/>
          <pc:sldLayoutMkLst>
            <pc:docMk/>
            <pc:sldMasterMk cId="1777008544" sldId="2147483660"/>
            <pc:sldLayoutMk cId="3258796709" sldId="2147483670"/>
          </pc:sldLayoutMkLst>
        </pc:sldLayoutChg>
        <pc:sldLayoutChg chg="setBg">
          <pc:chgData name="Maria Pantermali" userId="db192379ffc091c0" providerId="LiveId" clId="{AD6C195A-6E3D-4597-A0FF-578145E19BD4}" dt="2023-09-10T08:08:33.227" v="1062"/>
          <pc:sldLayoutMkLst>
            <pc:docMk/>
            <pc:sldMasterMk cId="1777008544" sldId="2147483660"/>
            <pc:sldLayoutMk cId="2156743381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C96BF-A2E8-4B6B-9CE2-5041832313A7}" type="datetimeFigureOut">
              <a:rPr lang="el-GR" smtClean="0"/>
              <a:t>10/10/2023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693E9-46AD-4E30-9F87-F0BEECFE86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5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Εδώ να πούμε προφορικά ότι με το ένα </a:t>
            </a:r>
            <a:r>
              <a:rPr lang="el-GR" dirty="0" err="1"/>
              <a:t>διωχνεις</a:t>
            </a:r>
            <a:r>
              <a:rPr lang="el-GR" dirty="0"/>
              <a:t> τα </a:t>
            </a:r>
            <a:r>
              <a:rPr lang="el-GR" dirty="0" err="1"/>
              <a:t>κακα</a:t>
            </a:r>
            <a:r>
              <a:rPr lang="el-GR" dirty="0"/>
              <a:t> </a:t>
            </a:r>
            <a:r>
              <a:rPr lang="el-GR" dirty="0" err="1"/>
              <a:t>βακτηρια</a:t>
            </a:r>
            <a:r>
              <a:rPr lang="el-GR" dirty="0"/>
              <a:t> κ με το άλλο βοηθάς τα καλά βακτήρια κ να ρωτήσουμε ποιος </a:t>
            </a:r>
            <a:r>
              <a:rPr lang="el-GR" dirty="0" err="1"/>
              <a:t>εχει</a:t>
            </a:r>
            <a:r>
              <a:rPr lang="el-GR" dirty="0"/>
              <a:t> </a:t>
            </a:r>
            <a:r>
              <a:rPr lang="el-GR" dirty="0" err="1"/>
              <a:t>ξαναακουσει</a:t>
            </a:r>
            <a:r>
              <a:rPr lang="el-GR" dirty="0"/>
              <a:t> αυτή τη </a:t>
            </a:r>
            <a:r>
              <a:rPr lang="el-GR" dirty="0" err="1"/>
              <a:t>λεξη</a:t>
            </a:r>
            <a:r>
              <a:rPr lang="el-GR" dirty="0"/>
              <a:t> τι είναι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693E9-46AD-4E30-9F87-F0BEECFE86C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169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 </a:t>
            </a:r>
            <a:r>
              <a:rPr lang="en-US" dirty="0" err="1"/>
              <a:t>kak</a:t>
            </a:r>
            <a:r>
              <a:rPr lang="en-US" dirty="0"/>
              <a:t> </a:t>
            </a:r>
            <a:r>
              <a:rPr lang="en-US" dirty="0" err="1"/>
              <a:t>bakt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poume</a:t>
            </a:r>
            <a:r>
              <a:rPr lang="en-US" dirty="0"/>
              <a:t> </a:t>
            </a:r>
            <a:r>
              <a:rPr lang="en-US" dirty="0" err="1"/>
              <a:t>oti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milhsoume</a:t>
            </a:r>
            <a:r>
              <a:rPr lang="en-US" dirty="0"/>
              <a:t> g </a:t>
            </a:r>
            <a:r>
              <a:rPr lang="en-US" dirty="0" err="1"/>
              <a:t>ayta</a:t>
            </a:r>
            <a:r>
              <a:rPr lang="en-US" dirty="0"/>
              <a:t> </a:t>
            </a:r>
            <a:r>
              <a:rPr lang="en-US" dirty="0" err="1"/>
              <a:t>argotera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693E9-46AD-4E30-9F87-F0BEECFE86C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94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4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9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8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3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6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10/10/2023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9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27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4A3098-CB90-45FC-A5AF-2D899C844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AAA49BD-C7E4-5653-245B-41FF2394F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l-GR" sz="4400">
                <a:solidFill>
                  <a:schemeClr val="tx1"/>
                </a:solidFill>
                <a:latin typeface="Comic Sans MS" panose="030F0702030302020204" pitchFamily="66" charset="0"/>
              </a:rPr>
              <a:t>ΒΑΚΤΗΡΙΑ ΜΕ ΥΠΕΡΔΥΝΑΜΕΙΣ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E45DACA-5AB6-D1C0-E184-2EAEB9475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>
                <a:solidFill>
                  <a:schemeClr val="tx1"/>
                </a:solidFill>
              </a:rPr>
              <a:t>21/09/2023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78EB5E0-16B2-2112-8CBA-3830A4D4F29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6A44BE"/>
          </a:solidFill>
          <a:ln>
            <a:solidFill>
              <a:srgbClr val="6A44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F69E29-1739-C83D-FBBC-8F492B419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3" r="12186"/>
          <a:stretch/>
        </p:blipFill>
        <p:spPr>
          <a:xfrm>
            <a:off x="7327185" y="10"/>
            <a:ext cx="4657344" cy="6857990"/>
          </a:xfrm>
          <a:prstGeom prst="rect">
            <a:avLst/>
          </a:prstGeom>
        </p:spPr>
      </p:pic>
      <p:pic>
        <p:nvPicPr>
          <p:cNvPr id="15" name="Εικόνα 14" descr="Εικόνα που περιέχει καρτούν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30A9DD2E-6881-0029-C373-E9CB8E23D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6" y="2375031"/>
            <a:ext cx="5265994" cy="5682018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27ED3F6C-DDF3-4FB3-82F4-4D94B5F6D361}"/>
              </a:ext>
            </a:extLst>
          </p:cNvPr>
          <p:cNvSpPr/>
          <p:nvPr/>
        </p:nvSpPr>
        <p:spPr>
          <a:xfrm>
            <a:off x="0" y="0"/>
            <a:ext cx="12192000" cy="609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F9D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240873E3-9ED2-3C38-4809-A89DC44F2315}"/>
              </a:ext>
            </a:extLst>
          </p:cNvPr>
          <p:cNvSpPr/>
          <p:nvPr/>
        </p:nvSpPr>
        <p:spPr>
          <a:xfrm>
            <a:off x="0" y="1009410"/>
            <a:ext cx="12192000" cy="6094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F9D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B89A7A-21DF-B59F-F9BB-B32DA26921C9}"/>
              </a:ext>
            </a:extLst>
          </p:cNvPr>
          <p:cNvSpPr txBox="1"/>
          <p:nvPr/>
        </p:nvSpPr>
        <p:spPr>
          <a:xfrm>
            <a:off x="2" y="418255"/>
            <a:ext cx="1219199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F9D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de Next ExtraBold" panose="00000900000000000000" pitchFamily="50" charset="0"/>
              </a:rPr>
              <a:t>Bacteria with Superpowers</a:t>
            </a:r>
            <a:endParaRPr lang="el-GR" sz="4800" b="1" dirty="0">
              <a:latin typeface="Code Nex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08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9E20A8-07A4-24C9-3F99-6E8AB75A745D}"/>
              </a:ext>
            </a:extLst>
          </p:cNvPr>
          <p:cNvSpPr txBox="1"/>
          <p:nvPr/>
        </p:nvSpPr>
        <p:spPr>
          <a:xfrm>
            <a:off x="1776818" y="893133"/>
            <a:ext cx="5929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de Next ExtraBold" panose="00000900000000000000" pitchFamily="50" charset="0"/>
              </a:rPr>
              <a:t>To produce medicine on their own</a:t>
            </a:r>
            <a:endParaRPr lang="el-GR" sz="2000" b="1" dirty="0">
              <a:latin typeface="Code Next ExtraBold" panose="00000900000000000000" pitchFamily="50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62CE965-FFA1-DB6E-E658-59C25C75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56212">
            <a:off x="686823" y="513652"/>
            <a:ext cx="981071" cy="981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F394E-04AC-D8DE-90DC-CC33EA7657FB}"/>
              </a:ext>
            </a:extLst>
          </p:cNvPr>
          <p:cNvSpPr txBox="1"/>
          <p:nvPr/>
        </p:nvSpPr>
        <p:spPr>
          <a:xfrm>
            <a:off x="3991597" y="1890799"/>
            <a:ext cx="5750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de Next ExtraBold" panose="00000900000000000000" pitchFamily="50" charset="0"/>
              </a:rPr>
              <a:t>To ‘’eat’’ the garbage we produce, keeping the environment clean</a:t>
            </a:r>
            <a:endParaRPr lang="el-GR" sz="2000" b="1" dirty="0">
              <a:latin typeface="Code Next ExtraBold" panose="00000900000000000000" pitchFamily="50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33EDD50-07F3-427A-94C1-FB9F47B4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325" y="1331797"/>
            <a:ext cx="1382200" cy="13822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53A359A-406B-D273-23B9-8CDB25C52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046" y="2025787"/>
            <a:ext cx="688210" cy="688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6CB80C-5F5E-527D-A47E-254423B940B6}"/>
              </a:ext>
            </a:extLst>
          </p:cNvPr>
          <p:cNvSpPr txBox="1"/>
          <p:nvPr/>
        </p:nvSpPr>
        <p:spPr>
          <a:xfrm>
            <a:off x="2153985" y="3058081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de Next ExtraBold" panose="00000900000000000000" pitchFamily="50" charset="0"/>
              </a:rPr>
              <a:t>To understand whenever you are sick</a:t>
            </a:r>
            <a:endParaRPr lang="el-GR" sz="2000" b="1" dirty="0">
              <a:latin typeface="Code Next ExtraBold" panose="00000900000000000000" pitchFamily="50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64FC406-5A8D-6539-0BBC-291DC7101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44" y="2527243"/>
            <a:ext cx="1219200" cy="12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33B08B-D9FD-55FD-ACDF-93760DD4641C}"/>
              </a:ext>
            </a:extLst>
          </p:cNvPr>
          <p:cNvSpPr txBox="1"/>
          <p:nvPr/>
        </p:nvSpPr>
        <p:spPr>
          <a:xfrm>
            <a:off x="5694667" y="4180074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de Next ExtraBold" panose="00000900000000000000" pitchFamily="50" charset="0"/>
              </a:rPr>
              <a:t>To protect plants and flowers</a:t>
            </a:r>
            <a:endParaRPr lang="el-GR" sz="2000" b="1" dirty="0">
              <a:latin typeface="Code Next ExtraBold" panose="00000900000000000000" pitchFamily="50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8F7B9C6-6280-51D4-B2E6-D0E8FCFB7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1978" y="3746443"/>
            <a:ext cx="1219200" cy="12192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0EDEFC1-4D72-DE95-6D29-D227B1BFC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262" y="4714871"/>
            <a:ext cx="1473723" cy="14737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F37565-9980-452D-615D-9CED435773A4}"/>
              </a:ext>
            </a:extLst>
          </p:cNvPr>
          <p:cNvSpPr txBox="1"/>
          <p:nvPr/>
        </p:nvSpPr>
        <p:spPr>
          <a:xfrm>
            <a:off x="2153985" y="5274947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de Next ExtraBold" panose="00000900000000000000" pitchFamily="50" charset="0"/>
              </a:rPr>
              <a:t>They can even travel to space</a:t>
            </a:r>
            <a:r>
              <a:rPr lang="el-GR" sz="2000" b="1" dirty="0">
                <a:latin typeface="Code Next ExtraBold" panose="00000900000000000000" pitchFamily="50" charset="0"/>
              </a:rPr>
              <a:t>!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D4BAFF32-0E17-4DDE-6502-E37E507C8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28" y="4343999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9406832-033F-EE0B-DEEE-10ECC636B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322" y="3500284"/>
            <a:ext cx="1472381" cy="1472381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4435CAC3-6011-E615-A05C-6F7A4BBD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WE ARE MADE OUT OF CELLS</a:t>
            </a:r>
            <a:endParaRPr lang="el-GR" b="1" dirty="0">
              <a:solidFill>
                <a:schemeClr val="accent4"/>
              </a:solidFill>
              <a:latin typeface="Code Next ExtraBold" panose="00000900000000000000" pitchFamily="50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32D9FED-0ADC-94B0-3782-1F67324C9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768" y="3291349"/>
            <a:ext cx="1681316" cy="1681316"/>
          </a:xfrm>
          <a:prstGeom prst="rect">
            <a:avLst/>
          </a:prstGeo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B5D92FAE-B30A-0508-CC28-0BE59449804D}"/>
              </a:ext>
            </a:extLst>
          </p:cNvPr>
          <p:cNvCxnSpPr>
            <a:cxnSpLocks/>
          </p:cNvCxnSpPr>
          <p:nvPr/>
        </p:nvCxnSpPr>
        <p:spPr>
          <a:xfrm>
            <a:off x="3062748" y="4358148"/>
            <a:ext cx="1469923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7011468-70E0-0EBD-B5FE-B7061712C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377" y="2998840"/>
            <a:ext cx="2081980" cy="208198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01C5A84-925B-4F5B-9867-1132A902A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673" y="4132007"/>
            <a:ext cx="174970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4FB76-BBE9-13C0-7946-9DE5C8D5D9F9}"/>
              </a:ext>
            </a:extLst>
          </p:cNvPr>
          <p:cNvSpPr txBox="1"/>
          <p:nvPr/>
        </p:nvSpPr>
        <p:spPr>
          <a:xfrm>
            <a:off x="1507252" y="1180900"/>
            <a:ext cx="9177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6699"/>
                </a:solidFill>
                <a:latin typeface="Code Next ExtraBold" panose="00000900000000000000" pitchFamily="50" charset="0"/>
              </a:rPr>
              <a:t>SOMETIMES</a:t>
            </a:r>
            <a:r>
              <a:rPr lang="el-GR" sz="4000" b="1" dirty="0">
                <a:solidFill>
                  <a:srgbClr val="FF6699"/>
                </a:solidFill>
                <a:latin typeface="Code Next ExtraBold" panose="00000900000000000000" pitchFamily="50" charset="0"/>
              </a:rPr>
              <a:t>, </a:t>
            </a:r>
            <a:r>
              <a:rPr lang="en-US" sz="4000" b="1" dirty="0">
                <a:solidFill>
                  <a:srgbClr val="FF6699"/>
                </a:solidFill>
                <a:latin typeface="Code Next ExtraBold" panose="00000900000000000000" pitchFamily="50" charset="0"/>
              </a:rPr>
              <a:t>CELLS GET SICK </a:t>
            </a:r>
            <a:r>
              <a:rPr lang="el-GR" sz="4000" b="1" dirty="0">
                <a:solidFill>
                  <a:srgbClr val="FF6699"/>
                </a:solidFill>
                <a:latin typeface="Code Next ExtraBold" panose="00000900000000000000" pitchFamily="50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7C882-A861-4B5A-1004-D4F5005EB756}"/>
              </a:ext>
            </a:extLst>
          </p:cNvPr>
          <p:cNvSpPr txBox="1"/>
          <p:nvPr/>
        </p:nvSpPr>
        <p:spPr>
          <a:xfrm>
            <a:off x="1796105" y="4078227"/>
            <a:ext cx="9259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AND MAYBE A BACTERIUM  SUPERHERO CAN HELP</a:t>
            </a:r>
          </a:p>
          <a:p>
            <a:r>
              <a:rPr lang="en-US" sz="2800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SICK CELLS TURN HEALTHY AGAIN </a:t>
            </a:r>
            <a:r>
              <a:rPr lang="el-GR" sz="2800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7835803-DACB-FFC7-60CD-B47A0CF9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76" y="2209800"/>
            <a:ext cx="1219200" cy="12192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8BEB83-AD5D-66A2-0861-59ECCEE96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32" y="4454349"/>
            <a:ext cx="1714538" cy="171453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FEFDCF9-3BCD-3863-BDE8-79ED5D42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99" y="5151864"/>
            <a:ext cx="1050471" cy="10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443A2-814D-F2CC-4B9F-B3AFDB9C1B22}"/>
              </a:ext>
            </a:extLst>
          </p:cNvPr>
          <p:cNvSpPr txBox="1"/>
          <p:nvPr/>
        </p:nvSpPr>
        <p:spPr>
          <a:xfrm>
            <a:off x="1045029" y="2107331"/>
            <a:ext cx="10506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WHAT SUPERPOWER WOULD YOU GIVE TO A BACTERIUM</a:t>
            </a:r>
            <a:r>
              <a:rPr lang="el-GR" sz="54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 ?</a:t>
            </a:r>
            <a:endParaRPr lang="el-GR" sz="5400" dirty="0">
              <a:solidFill>
                <a:schemeClr val="accent4"/>
              </a:solidFill>
              <a:latin typeface="Code Next ExtraBold" panose="00000900000000000000" pitchFamily="50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BE8874B-73DB-7935-0CEF-DFDA9A2B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017" y="498802"/>
            <a:ext cx="1577008" cy="157700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C5B2945-86EA-716C-A139-ACBD42405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2" y="4004900"/>
            <a:ext cx="1219200" cy="1219200"/>
          </a:xfrm>
          <a:prstGeom prst="rect">
            <a:avLst/>
          </a:prstGeom>
        </p:spPr>
      </p:pic>
      <p:pic>
        <p:nvPicPr>
          <p:cNvPr id="9" name="Εικόνα 8" descr="Εικόνα που περιέχει clipart, καρτούν, γραφικά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DDE9DBA-A7A4-3B55-3867-3573DFF1A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06" y="498802"/>
            <a:ext cx="1441022" cy="144102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ADD7E35-F3AD-36E9-52EE-9D594AC6E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12" y="609713"/>
            <a:ext cx="1219200" cy="12192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BCFE77E-984B-0238-8204-D01CD37AA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338" y="3908822"/>
            <a:ext cx="1411357" cy="141135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78447C8-DA91-1162-CFD4-D4199F8D9B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017" y="3861657"/>
            <a:ext cx="1411357" cy="14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9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11D034-7650-C7B4-5808-3130AA864E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15845" y="2695525"/>
            <a:ext cx="10058400" cy="1709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Have you ever wondered why are your parents always telling you to wash your hands and eat all your fruit?</a:t>
            </a:r>
            <a:endParaRPr lang="el-GR" sz="3600" b="1" dirty="0">
              <a:solidFill>
                <a:schemeClr val="accent4"/>
              </a:solidFill>
              <a:latin typeface="Code Next ExtraBold" panose="00000900000000000000" pitchFamily="50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9BC3672-349D-0CD3-3822-7F1D3A0AA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32" y="507515"/>
            <a:ext cx="2047875" cy="2047875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A7BD6757-3838-181E-6B1E-92227A923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068" y="4051851"/>
            <a:ext cx="1792357" cy="17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4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7B1CC0-9580-FDB3-0BBD-7AA5B3C4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4"/>
                </a:solidFill>
                <a:latin typeface="Code Next ExtraBold" panose="00000900000000000000" pitchFamily="50" charset="0"/>
                <a:cs typeface="Dreaming Outloud Pro" panose="020F0502020204030204" pitchFamily="66" charset="0"/>
              </a:rPr>
              <a:t>WHAT ARE BACTERIA?</a:t>
            </a:r>
            <a:endParaRPr lang="el-GR" sz="4400" b="1" dirty="0">
              <a:solidFill>
                <a:schemeClr val="accent4"/>
              </a:solidFill>
              <a:latin typeface="Code Next ExtraBold" panose="00000900000000000000" pitchFamily="50" charset="0"/>
              <a:cs typeface="Dreaming Outloud Pro" panose="020F0502020204030204" pitchFamily="66" charset="0"/>
            </a:endParaRPr>
          </a:p>
        </p:txBody>
      </p:sp>
      <p:pic>
        <p:nvPicPr>
          <p:cNvPr id="5" name="Θέση περιεχομένου 4" descr="Εικόνα που περιέχει clipart, γραφικά, καρτούν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F901E68-BCD0-5641-C8AC-8AE4B2B6B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35" y="5585476"/>
            <a:ext cx="629930" cy="62993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CB6D6C-A72D-F3E1-B7B0-64464EC7D305}"/>
              </a:ext>
            </a:extLst>
          </p:cNvPr>
          <p:cNvSpPr txBox="1"/>
          <p:nvPr/>
        </p:nvSpPr>
        <p:spPr>
          <a:xfrm>
            <a:off x="790575" y="2105025"/>
            <a:ext cx="8712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   </a:t>
            </a:r>
            <a:r>
              <a:rPr lang="en-US" sz="2400" b="1" dirty="0">
                <a:latin typeface="Code Next ExtraBold" panose="00000900000000000000" pitchFamily="50" charset="0"/>
              </a:rPr>
              <a:t>Tiny little creatures, even smaller than the ants</a:t>
            </a:r>
            <a:endParaRPr lang="el-GR" sz="2400" b="1" dirty="0">
              <a:latin typeface="Code Next ExtraBold" panose="00000900000000000000" pitchFamily="50" charset="0"/>
            </a:endParaRPr>
          </a:p>
          <a:p>
            <a:endParaRPr lang="el-GR" sz="2400" b="1" dirty="0">
              <a:latin typeface="Code Next ExtraBold" panose="00000900000000000000" pitchFamily="50" charset="0"/>
            </a:endParaRPr>
          </a:p>
          <a:p>
            <a:r>
              <a:rPr lang="el-GR" sz="2400" b="1" dirty="0">
                <a:latin typeface="Code Next ExtraBold" panose="00000900000000000000" pitchFamily="50" charset="0"/>
              </a:rPr>
              <a:t>   </a:t>
            </a:r>
            <a:r>
              <a:rPr lang="en-US" sz="2400" b="1" dirty="0">
                <a:latin typeface="Code Next ExtraBold" panose="00000900000000000000" pitchFamily="50" charset="0"/>
              </a:rPr>
              <a:t>You cannot see them with your bare eyes</a:t>
            </a:r>
            <a:r>
              <a:rPr lang="el-GR" sz="2400" b="1" dirty="0">
                <a:latin typeface="Code Next ExtraBold" panose="00000900000000000000" pitchFamily="50" charset="0"/>
              </a:rPr>
              <a:t>, </a:t>
            </a:r>
            <a:r>
              <a:rPr lang="en-US" sz="2400" b="1" dirty="0">
                <a:latin typeface="Code Next ExtraBold" panose="00000900000000000000" pitchFamily="50" charset="0"/>
              </a:rPr>
              <a:t>you need</a:t>
            </a:r>
            <a:r>
              <a:rPr lang="el-GR" sz="2400" b="1" dirty="0">
                <a:latin typeface="Code Next ExtraBold" panose="00000900000000000000" pitchFamily="50" charset="0"/>
              </a:rPr>
              <a:t> </a:t>
            </a:r>
          </a:p>
          <a:p>
            <a:r>
              <a:rPr lang="el-GR" sz="2400" b="1" dirty="0">
                <a:latin typeface="Code Next ExtraBold" panose="00000900000000000000" pitchFamily="50" charset="0"/>
              </a:rPr>
              <a:t>   </a:t>
            </a:r>
            <a:r>
              <a:rPr lang="en-US" sz="2400" b="1" dirty="0">
                <a:latin typeface="Code Next ExtraBold" panose="00000900000000000000" pitchFamily="50" charset="0"/>
              </a:rPr>
              <a:t>a</a:t>
            </a:r>
            <a:r>
              <a:rPr lang="el-GR" sz="2400" b="1" dirty="0">
                <a:latin typeface="Code Next ExtraBold" panose="00000900000000000000" pitchFamily="50" charset="0"/>
              </a:rPr>
              <a:t> </a:t>
            </a:r>
            <a:r>
              <a:rPr lang="en-US" sz="2400" b="1" dirty="0">
                <a:latin typeface="Code Next ExtraBold" panose="00000900000000000000" pitchFamily="50" charset="0"/>
              </a:rPr>
              <a:t>specific</a:t>
            </a:r>
            <a:r>
              <a:rPr lang="el-GR" sz="2400" b="1" dirty="0">
                <a:latin typeface="Code Next ExtraBold" panose="00000900000000000000" pitchFamily="50" charset="0"/>
              </a:rPr>
              <a:t> </a:t>
            </a:r>
            <a:r>
              <a:rPr lang="en-US" sz="2400" b="1" dirty="0">
                <a:latin typeface="Code Next ExtraBold" panose="00000900000000000000" pitchFamily="50" charset="0"/>
              </a:rPr>
              <a:t>instrument called</a:t>
            </a:r>
            <a:r>
              <a:rPr lang="el-GR" sz="2400" b="1" dirty="0">
                <a:latin typeface="Code Next ExtraBold" panose="00000900000000000000" pitchFamily="50" charset="0"/>
              </a:rPr>
              <a:t> </a:t>
            </a:r>
            <a:r>
              <a:rPr lang="en-US" sz="2400" b="1" dirty="0">
                <a:latin typeface="Code Next ExtraBold" panose="00000900000000000000" pitchFamily="50" charset="0"/>
              </a:rPr>
              <a:t>the microscope</a:t>
            </a:r>
            <a:r>
              <a:rPr lang="el-GR" sz="2400" b="1" dirty="0">
                <a:latin typeface="Code Next ExtraBold" panose="00000900000000000000" pitchFamily="50" charset="0"/>
              </a:rPr>
              <a:t>!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C0A4B2-D3FB-897A-9E90-EB9629266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79" y="3869570"/>
            <a:ext cx="2394242" cy="23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5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μικροσκόπιο, Επιστημονικό όργανο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12B8431-59A8-4913-6915-0DBE9631F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210" b="3911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1026" name="Picture 2" descr="Células Moderadas Bacterias Con Gram Stain Fide Del Método Con Microscopio  Foto de stock y más banco de imágenes de Célula - iStock">
            <a:extLst>
              <a:ext uri="{FF2B5EF4-FFF2-40B4-BE49-F238E27FC236}">
                <a16:creationId xmlns:a16="http://schemas.microsoft.com/office/drawing/2014/main" id="{713F39B9-FBD4-FF4F-208F-6E8B2ED99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r="1" b="1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 descr="Εικόνα που περιέχει ιατρικός εξοπλισμός, ιατρικό, Επιστημονικό όργανο, υγειονομική περίθαλψη&#10;&#10;Περιγραφή που δημιουργήθηκε αυτόματα">
            <a:extLst>
              <a:ext uri="{FF2B5EF4-FFF2-40B4-BE49-F238E27FC236}">
                <a16:creationId xmlns:a16="http://schemas.microsoft.com/office/drawing/2014/main" id="{D7FD6583-CC80-20AF-F60A-3BED71B27F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74" r="3" b="3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467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B215F9-3322-76DA-1B1C-8991A329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642594"/>
            <a:ext cx="11434916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BUT WHERE ARE THESE BACTERIA LOCATED</a:t>
            </a:r>
            <a:r>
              <a:rPr lang="el-GR" sz="36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?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75196B-690B-DC4D-8900-9DA6BBE9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de Next ExtraBold" panose="00000900000000000000" pitchFamily="50" charset="0"/>
              </a:rPr>
              <a:t>EVERYWHERE</a:t>
            </a:r>
            <a:r>
              <a:rPr lang="el-GR" sz="2400" b="1" dirty="0">
                <a:latin typeface="Code Next ExtraBold" panose="00000900000000000000" pitchFamily="50" charset="0"/>
              </a:rPr>
              <a:t>!!!</a:t>
            </a:r>
          </a:p>
          <a:p>
            <a:endParaRPr lang="el-GR" sz="2400" dirty="0">
              <a:latin typeface="Code Next ExtraBold" panose="00000900000000000000" pitchFamily="50" charset="0"/>
            </a:endParaRPr>
          </a:p>
        </p:txBody>
      </p:sp>
      <p:pic>
        <p:nvPicPr>
          <p:cNvPr id="12" name="Εικόνα 11" descr="Εικόνα που περιέχει στιγμιότυπο οθόνης, εργαλείο, σχεδίαση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F2B4B13D-5764-6BBD-FE1E-4106802A3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0" y="3095461"/>
            <a:ext cx="2299379" cy="2299379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0BF43D6-2F59-5CC6-220D-0A38A3060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557" y="2437142"/>
            <a:ext cx="2060334" cy="2060334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B7119F8-753D-86B8-6F82-F2C8B6486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740" y="3830005"/>
            <a:ext cx="2385402" cy="2385402"/>
          </a:xfrm>
          <a:prstGeom prst="rect">
            <a:avLst/>
          </a:prstGeom>
        </p:spPr>
      </p:pic>
      <p:pic>
        <p:nvPicPr>
          <p:cNvPr id="21" name="Εικόνα 20" descr="Εικόνα που περιέχει clipart, καρτούν, εικονογράφηση, Κινούμενα σχέδια&#10;&#10;Περιγραφή που δημιουργήθηκε αυτόματα">
            <a:extLst>
              <a:ext uri="{FF2B5EF4-FFF2-40B4-BE49-F238E27FC236}">
                <a16:creationId xmlns:a16="http://schemas.microsoft.com/office/drawing/2014/main" id="{440EA6BA-B02C-2CCA-3557-D3528CF02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85" y="2152912"/>
            <a:ext cx="2299377" cy="2299377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3EDCC9AC-4834-B375-4CA1-0E7774B4D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229" y="4742369"/>
            <a:ext cx="441723" cy="440017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172C4B29-9887-2AB5-77C0-673DFCB3F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288" y="4245151"/>
            <a:ext cx="416069" cy="414275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C919E94A-9D19-06DB-E44E-261656425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385" y="2776215"/>
            <a:ext cx="719708" cy="719708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1C0E3AD1-A4C7-5BD6-3250-774B00DBB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394" y="2580572"/>
            <a:ext cx="367698" cy="3676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DDA1932-5571-F2CC-452F-4DAEA2072850}"/>
              </a:ext>
            </a:extLst>
          </p:cNvPr>
          <p:cNvSpPr txBox="1"/>
          <p:nvPr/>
        </p:nvSpPr>
        <p:spPr>
          <a:xfrm>
            <a:off x="830869" y="5583412"/>
            <a:ext cx="229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de Next ExtraBold" panose="00000900000000000000" pitchFamily="50" charset="0"/>
              </a:rPr>
              <a:t>On the ground</a:t>
            </a:r>
            <a:r>
              <a:rPr lang="el-GR" b="1" dirty="0">
                <a:latin typeface="Code Next ExtraBold" panose="00000900000000000000" pitchFamily="50" charset="0"/>
              </a:rPr>
              <a:t>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AFEBB5-1230-E438-F43D-1FB51D63DE3A}"/>
              </a:ext>
            </a:extLst>
          </p:cNvPr>
          <p:cNvSpPr txBox="1"/>
          <p:nvPr/>
        </p:nvSpPr>
        <p:spPr>
          <a:xfrm>
            <a:off x="3865128" y="4742369"/>
            <a:ext cx="187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de Next ExtraBold" panose="00000900000000000000" pitchFamily="50" charset="0"/>
              </a:rPr>
              <a:t>Over objects, like chairs</a:t>
            </a:r>
            <a:r>
              <a:rPr lang="el-GR" b="1" dirty="0">
                <a:latin typeface="Code Next ExtraBold" panose="00000900000000000000" pitchFamily="50" charset="0"/>
              </a:rPr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4D579F-15DB-9C59-735A-8672A6D895E8}"/>
              </a:ext>
            </a:extLst>
          </p:cNvPr>
          <p:cNvSpPr txBox="1"/>
          <p:nvPr/>
        </p:nvSpPr>
        <p:spPr>
          <a:xfrm>
            <a:off x="6343719" y="3460673"/>
            <a:ext cx="247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de Next ExtraBold" panose="00000900000000000000" pitchFamily="50" charset="0"/>
                <a:cs typeface="Cavolini" panose="020B0502040204020203" pitchFamily="66" charset="0"/>
              </a:rPr>
              <a:t>On top of animals</a:t>
            </a:r>
            <a:r>
              <a:rPr lang="el-GR" b="1" dirty="0">
                <a:latin typeface="Code Next ExtraBold" panose="00000900000000000000" pitchFamily="50" charset="0"/>
                <a:cs typeface="Cavolini" panose="020B0502040204020203" pitchFamily="66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3724A9-D59E-F1DA-2837-AA85CA70A516}"/>
              </a:ext>
            </a:extLst>
          </p:cNvPr>
          <p:cNvSpPr txBox="1"/>
          <p:nvPr/>
        </p:nvSpPr>
        <p:spPr>
          <a:xfrm>
            <a:off x="9121415" y="4591007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de Next ExtraBold" panose="00000900000000000000" pitchFamily="50" charset="0"/>
              </a:rPr>
              <a:t>Even inside of us</a:t>
            </a:r>
            <a:r>
              <a:rPr lang="el-GR" b="1" dirty="0">
                <a:latin typeface="Code Next ExtraBold" panose="00000900000000000000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56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9EF36E-61EF-69B7-84BB-EC081254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7" y="367748"/>
            <a:ext cx="11474245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INSIDE OF US</a:t>
            </a:r>
            <a:r>
              <a:rPr lang="el-GR" sz="40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? </a:t>
            </a:r>
            <a:br>
              <a:rPr lang="en-US" sz="40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</a:br>
            <a:r>
              <a:rPr lang="en-US" sz="40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AND WHAT ARE THEY DOING IN THERE</a:t>
            </a:r>
            <a:r>
              <a:rPr lang="el-GR" sz="40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?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1853D9-15D5-644C-4B0D-BE5B756CE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latin typeface="Code Next ExtraBold" panose="00000900000000000000" pitchFamily="50" charset="0"/>
              </a:rPr>
              <a:t> </a:t>
            </a:r>
            <a:r>
              <a:rPr lang="en-US" b="1" dirty="0">
                <a:latin typeface="Code Next ExtraBold" panose="00000900000000000000" pitchFamily="50" charset="0"/>
              </a:rPr>
              <a:t>They are producing vitamins that we can’t produce on our own</a:t>
            </a:r>
            <a:r>
              <a:rPr lang="el-GR" b="1" dirty="0">
                <a:latin typeface="Code Next ExtraBold" panose="00000900000000000000" pitchFamily="50" charset="0"/>
              </a:rPr>
              <a:t>!</a:t>
            </a:r>
          </a:p>
          <a:p>
            <a:pPr>
              <a:buFont typeface="Wingdings" panose="05000000000000000000" pitchFamily="2" charset="2"/>
              <a:buChar char="v"/>
            </a:pPr>
            <a:endParaRPr lang="el-GR" b="1" dirty="0">
              <a:latin typeface="Code Next ExtraBold" panose="00000900000000000000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Code Next ExtraBold" panose="00000900000000000000" pitchFamily="50" charset="0"/>
              </a:rPr>
              <a:t>They are fighting other evil bacteria that are trying to hurt us</a:t>
            </a:r>
            <a:r>
              <a:rPr lang="el-GR" b="1" dirty="0">
                <a:latin typeface="Code Next ExtraBold" panose="00000900000000000000" pitchFamily="50" charset="0"/>
              </a:rPr>
              <a:t>!</a:t>
            </a:r>
            <a:endParaRPr lang="en-US" b="1" dirty="0">
              <a:latin typeface="Code Next ExtraBold" panose="00000900000000000000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b="1" dirty="0">
              <a:latin typeface="Code Next ExtraBold" panose="00000900000000000000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Code Next ExtraBold" panose="00000900000000000000" pitchFamily="50" charset="0"/>
              </a:rPr>
              <a:t>They are helping us sleep tight</a:t>
            </a:r>
            <a:r>
              <a:rPr lang="el-GR" b="1" dirty="0">
                <a:latin typeface="Code Next ExtraBold" panose="00000900000000000000" pitchFamily="50" charset="0"/>
              </a:rPr>
              <a:t>!</a:t>
            </a:r>
            <a:endParaRPr lang="en-US" b="1" dirty="0">
              <a:latin typeface="Code Next ExtraBold" panose="00000900000000000000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b="1" dirty="0">
              <a:latin typeface="Code Next ExtraBold" panose="00000900000000000000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Code Next ExtraBold" panose="00000900000000000000" pitchFamily="50" charset="0"/>
              </a:rPr>
              <a:t>They are keeping us happy and healthy</a:t>
            </a:r>
            <a:r>
              <a:rPr lang="el-GR" b="1" dirty="0">
                <a:latin typeface="Code Next ExtraBold" panose="00000900000000000000" pitchFamily="50" charset="0"/>
              </a:rPr>
              <a:t>!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>
              <a:latin typeface="Code Next ExtraBold" panose="00000900000000000000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dirty="0">
              <a:latin typeface="Code Next ExtraBold" panose="00000900000000000000" pitchFamily="50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dirty="0">
              <a:latin typeface="Code Next ExtraBold" panose="00000900000000000000" pitchFamily="50" charset="0"/>
            </a:endParaRPr>
          </a:p>
        </p:txBody>
      </p:sp>
      <p:pic>
        <p:nvPicPr>
          <p:cNvPr id="6" name="Εικόνα 5" descr="Εικόνα που περιέχει clipart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A72C4DDB-81A8-90A3-4463-79FCD50D2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13931" r="10846" b="15869"/>
          <a:stretch/>
        </p:blipFill>
        <p:spPr>
          <a:xfrm>
            <a:off x="6740399" y="3756147"/>
            <a:ext cx="2769140" cy="214638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06C413-D585-BC48-D2FA-C7D869A39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539" y="2103120"/>
            <a:ext cx="1861637" cy="2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63A691-C2D7-36C8-D19A-F11D1B40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42594"/>
            <a:ext cx="4555243" cy="1371600"/>
          </a:xfrm>
        </p:spPr>
        <p:txBody>
          <a:bodyPr>
            <a:normAutofit/>
          </a:bodyPr>
          <a:lstStyle/>
          <a:p>
            <a:r>
              <a:rPr lang="en-US" sz="2900" b="1" dirty="0">
                <a:latin typeface="Code Next ExtraBold" panose="00000900000000000000" pitchFamily="50" charset="0"/>
              </a:rPr>
              <a:t>That’s why we should take care of our good bacteria</a:t>
            </a:r>
            <a:r>
              <a:rPr lang="el-GR" sz="2900" b="1" dirty="0">
                <a:latin typeface="Code Next ExtraBold" panose="00000900000000000000" pitchFamily="50" charset="0"/>
              </a:rPr>
              <a:t>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5A921C-3E0B-9D9A-2A6F-3F377FBC5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6" y="2103120"/>
            <a:ext cx="4555244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latin typeface="Code Next ExtraBold" panose="00000900000000000000" pitchFamily="50" charset="0"/>
              </a:rPr>
              <a:t>How can I do that</a:t>
            </a:r>
            <a:r>
              <a:rPr lang="el-GR" sz="1700" b="1" dirty="0">
                <a:latin typeface="Code Next ExtraBold" panose="00000900000000000000" pitchFamily="50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700" b="1" dirty="0">
                <a:latin typeface="Code Next ExtraBold" panose="00000900000000000000" pitchFamily="50" charset="0"/>
              </a:rPr>
              <a:t> </a:t>
            </a:r>
            <a:r>
              <a:rPr lang="en-US" sz="1700" b="1" dirty="0">
                <a:latin typeface="Code Next ExtraBold" panose="00000900000000000000" pitchFamily="50" charset="0"/>
              </a:rPr>
              <a:t>By eating food like</a:t>
            </a:r>
            <a:endParaRPr lang="el-GR" sz="1700" b="1" dirty="0">
              <a:latin typeface="Code Next ExtraBold" panose="000009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>
                <a:latin typeface="Code Next ExtraBold" panose="00000900000000000000" pitchFamily="50" charset="0"/>
              </a:rPr>
              <a:t>Yoghurt</a:t>
            </a:r>
            <a:endParaRPr lang="el-GR" sz="1700" b="1" dirty="0">
              <a:latin typeface="Code Next ExtraBold" panose="000009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>
                <a:latin typeface="Code Next ExtraBold" panose="00000900000000000000" pitchFamily="50" charset="0"/>
              </a:rPr>
              <a:t>Fruit</a:t>
            </a:r>
            <a:endParaRPr lang="el-GR" sz="1700" b="1" dirty="0">
              <a:latin typeface="Code Next ExtraBold" panose="000009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>
                <a:latin typeface="Code Next ExtraBold" panose="00000900000000000000" pitchFamily="50" charset="0"/>
              </a:rPr>
              <a:t>Vegetables</a:t>
            </a:r>
            <a:endParaRPr lang="el-GR" sz="1700" b="1" dirty="0">
              <a:latin typeface="Code Next ExtraBold" panose="000009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sz="1700" b="1" dirty="0">
              <a:latin typeface="Code Next ExtraBold" panose="00000900000000000000" pitchFamily="50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b="1" dirty="0">
                <a:latin typeface="Code Next ExtraBold" panose="00000900000000000000" pitchFamily="50" charset="0"/>
              </a:rPr>
              <a:t>By sleeping well</a:t>
            </a:r>
            <a:endParaRPr lang="el-GR" sz="1700" b="1" dirty="0">
              <a:latin typeface="Code Next ExtraBold" panose="00000900000000000000" pitchFamily="50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sz="1700" b="1" dirty="0">
              <a:latin typeface="Code Next ExtraBold" panose="00000900000000000000" pitchFamily="50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b="1" dirty="0">
                <a:latin typeface="Code Next ExtraBold" panose="00000900000000000000" pitchFamily="50" charset="0"/>
              </a:rPr>
              <a:t>By working out regularly</a:t>
            </a:r>
            <a:endParaRPr lang="el-GR" sz="1700" b="1" dirty="0">
              <a:latin typeface="Code Next ExtraBold" panose="00000900000000000000" pitchFamily="50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sz="1700" dirty="0">
              <a:latin typeface="Code Next ExtraBold" panose="00000900000000000000" pitchFamily="50" charset="0"/>
            </a:endParaRPr>
          </a:p>
          <a:p>
            <a:pPr marL="0" indent="0">
              <a:buNone/>
            </a:pPr>
            <a:endParaRPr lang="el-GR" sz="1700" dirty="0">
              <a:latin typeface="Code Next ExtraBold" panose="00000900000000000000" pitchFamily="50" charset="0"/>
            </a:endParaRPr>
          </a:p>
          <a:p>
            <a:endParaRPr lang="el-GR" sz="1700" dirty="0">
              <a:latin typeface="Code Next ExtraBold" panose="00000900000000000000" pitchFamily="50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C4097FD-A19D-6591-1CB9-E2563B85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80" y="1118771"/>
            <a:ext cx="1915339" cy="191533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55BE523-FF95-14CF-6589-6DFC75D59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489" y="1118771"/>
            <a:ext cx="1915339" cy="191533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59646CC-1473-1C3C-5ECF-04BAA8241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31" y="3827664"/>
            <a:ext cx="1892808" cy="1892808"/>
          </a:xfrm>
          <a:prstGeom prst="rect">
            <a:avLst/>
          </a:prstGeom>
        </p:spPr>
      </p:pic>
      <p:pic>
        <p:nvPicPr>
          <p:cNvPr id="6" name="Εικόνα 5" descr="Εικόνα που περιέχει αναψυκ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13F27B21-B515-3CAE-D967-C872AACF5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49" y="3827663"/>
            <a:ext cx="1892808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0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E2BFDB-C973-E94E-B8E1-9E41C50E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642594"/>
            <a:ext cx="1145458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However, not all bacteria are our friends...</a:t>
            </a:r>
            <a:endParaRPr lang="el-GR" sz="4000" b="1" dirty="0">
              <a:solidFill>
                <a:schemeClr val="accent4"/>
              </a:solidFill>
              <a:latin typeface="Code Next ExtraBold" panose="00000900000000000000" pitchFamily="50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84C68D-F745-2B92-FCEB-2BCA1FAE8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4" y="2122785"/>
            <a:ext cx="10058400" cy="3849624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Code Next ExtraBold" panose="00000900000000000000" pitchFamily="50" charset="0"/>
              </a:rPr>
              <a:t>Some </a:t>
            </a:r>
            <a:r>
              <a:rPr lang="en-US" b="1" dirty="0">
                <a:latin typeface="Code Next ExtraBold" panose="00000900000000000000" pitchFamily="50" charset="0"/>
              </a:rPr>
              <a:t>bacteria make us sick…</a:t>
            </a:r>
          </a:p>
          <a:p>
            <a:pPr marL="0" indent="0">
              <a:buNone/>
            </a:pPr>
            <a:endParaRPr lang="en-US" dirty="0">
              <a:latin typeface="Code Next ExtraBold" panose="00000900000000000000" pitchFamily="50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  <a:latin typeface="Code Next ExtraBold" panose="00000900000000000000" pitchFamily="50" charset="0"/>
              </a:rPr>
              <a:t>Should we be afraid of those bacteria?</a:t>
            </a:r>
            <a:endParaRPr lang="el-GR" b="1" dirty="0">
              <a:solidFill>
                <a:schemeClr val="accent6"/>
              </a:solidFill>
              <a:latin typeface="Code Next ExtraBold" panose="00000900000000000000" pitchFamily="50" charset="0"/>
            </a:endParaRPr>
          </a:p>
          <a:p>
            <a:pPr marL="0" indent="0">
              <a:buNone/>
            </a:pPr>
            <a:endParaRPr lang="el-GR" dirty="0">
              <a:solidFill>
                <a:schemeClr val="accent6"/>
              </a:solidFill>
              <a:latin typeface="Code Next ExtraBold" panose="00000900000000000000" pitchFamily="50" charset="0"/>
            </a:endParaRPr>
          </a:p>
          <a:p>
            <a:pPr marL="0" indent="0">
              <a:buNone/>
            </a:pPr>
            <a:endParaRPr lang="el-GR" dirty="0">
              <a:solidFill>
                <a:schemeClr val="accent6"/>
              </a:solidFill>
              <a:latin typeface="Code Next ExtraBold" panose="00000900000000000000" pitchFamily="50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  <a:latin typeface="Code Next ExtraBold" panose="00000900000000000000" pitchFamily="50" charset="0"/>
              </a:rPr>
              <a:t>NO</a:t>
            </a:r>
            <a:r>
              <a:rPr lang="el-GR" b="1" dirty="0">
                <a:solidFill>
                  <a:schemeClr val="accent6"/>
                </a:solidFill>
                <a:latin typeface="Code Next ExtraBold" panose="00000900000000000000" pitchFamily="50" charset="0"/>
              </a:rPr>
              <a:t>! </a:t>
            </a:r>
            <a:r>
              <a:rPr lang="en-US" b="1" dirty="0">
                <a:solidFill>
                  <a:schemeClr val="accent6"/>
                </a:solidFill>
                <a:latin typeface="Code Next ExtraBold" panose="00000900000000000000" pitchFamily="50" charset="0"/>
              </a:rPr>
              <a:t>As long as we wash our hands, we don’t put our hands in our mouths and we take showers, we have nothing to fear</a:t>
            </a:r>
            <a:r>
              <a:rPr lang="el-GR" b="1" dirty="0">
                <a:solidFill>
                  <a:schemeClr val="accent6"/>
                </a:solidFill>
                <a:latin typeface="Code Next ExtraBold" panose="00000900000000000000" pitchFamily="50" charset="0"/>
              </a:rPr>
              <a:t>! </a:t>
            </a:r>
            <a:r>
              <a:rPr lang="en-US" b="1" dirty="0">
                <a:solidFill>
                  <a:schemeClr val="accent6"/>
                </a:solidFill>
                <a:latin typeface="Code Next ExtraBold" panose="00000900000000000000" pitchFamily="50" charset="0"/>
              </a:rPr>
              <a:t>Bad bacteria are afraid of cleanness</a:t>
            </a:r>
            <a:r>
              <a:rPr lang="el-GR" b="1" dirty="0">
                <a:solidFill>
                  <a:schemeClr val="accent6"/>
                </a:solidFill>
                <a:latin typeface="Code Next ExtraBold" panose="00000900000000000000" pitchFamily="50" charset="0"/>
              </a:rPr>
              <a:t>!</a:t>
            </a:r>
            <a:endParaRPr lang="en-US" b="1" dirty="0">
              <a:solidFill>
                <a:schemeClr val="accent6"/>
              </a:solidFill>
              <a:latin typeface="Code Next ExtraBold" panose="00000900000000000000" pitchFamily="50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F50568E-7D11-8ACB-4BFC-5142756B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565" y="1702903"/>
            <a:ext cx="1726097" cy="17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2D8A4E-2E2D-C304-88A0-7E9C2C75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DID YOU KNOW</a:t>
            </a:r>
            <a:r>
              <a:rPr lang="el-GR" sz="4000" b="1" dirty="0">
                <a:solidFill>
                  <a:schemeClr val="accent4"/>
                </a:solidFill>
                <a:latin typeface="Code Next ExtraBold" panose="00000900000000000000" pitchFamily="50" charset="0"/>
              </a:rPr>
              <a:t>…?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FF14E8-E49F-8403-FC2E-FCA63AC2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de Next ExtraBold" panose="00000900000000000000" pitchFamily="50" charset="0"/>
              </a:rPr>
              <a:t>Scientists can transform bacteria, giving them unique superpowers like</a:t>
            </a:r>
            <a:r>
              <a:rPr lang="el-GR" b="1" dirty="0">
                <a:latin typeface="Code Next ExtraBold" panose="00000900000000000000" pitchFamily="50" charset="0"/>
              </a:rPr>
              <a:t>:</a:t>
            </a:r>
          </a:p>
        </p:txBody>
      </p:sp>
      <p:pic>
        <p:nvPicPr>
          <p:cNvPr id="4" name="Εικόνα 3" descr="Εικόνα που περιέχει καρτούν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A528B66A-AABD-3110-7A5C-403C441EA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03" y="1716269"/>
            <a:ext cx="5265994" cy="56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42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6641</TotalTime>
  <Words>366</Words>
  <Application>Microsoft Office PowerPoint</Application>
  <PresentationFormat>Ευρεία οθόνη</PresentationFormat>
  <Paragraphs>58</Paragraphs>
  <Slides>13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Calibri</vt:lpstr>
      <vt:lpstr>Code Next ExtraBold</vt:lpstr>
      <vt:lpstr>Comic Sans MS</vt:lpstr>
      <vt:lpstr>Garamond</vt:lpstr>
      <vt:lpstr>Wingdings</vt:lpstr>
      <vt:lpstr>SavonVTI</vt:lpstr>
      <vt:lpstr>ΒΑΚΤΗΡΙΑ ΜΕ ΥΠΕΡΔΥΝΑΜΕΙΣ</vt:lpstr>
      <vt:lpstr>Παρουσίαση του PowerPoint</vt:lpstr>
      <vt:lpstr>WHAT ARE BACTERIA?</vt:lpstr>
      <vt:lpstr>Παρουσίαση του PowerPoint</vt:lpstr>
      <vt:lpstr>BUT WHERE ARE THESE BACTERIA LOCATED?</vt:lpstr>
      <vt:lpstr>INSIDE OF US?  AND WHAT ARE THEY DOING IN THERE?</vt:lpstr>
      <vt:lpstr>That’s why we should take care of our good bacteria!</vt:lpstr>
      <vt:lpstr>However, not all bacteria are our friends...</vt:lpstr>
      <vt:lpstr>DID YOU KNOW…?</vt:lpstr>
      <vt:lpstr>Παρουσίαση του PowerPoint</vt:lpstr>
      <vt:lpstr>WE ARE MADE OUT OF CELLS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Pantermali</dc:creator>
  <cp:lastModifiedBy>VAIOS STYLIARAS</cp:lastModifiedBy>
  <cp:revision>34</cp:revision>
  <dcterms:created xsi:type="dcterms:W3CDTF">2023-09-08T12:58:24Z</dcterms:created>
  <dcterms:modified xsi:type="dcterms:W3CDTF">2023-10-10T14:18:29Z</dcterms:modified>
</cp:coreProperties>
</file>